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41"/>
  </p:notesMasterIdLst>
  <p:handoutMasterIdLst>
    <p:handoutMasterId r:id="rId42"/>
  </p:handoutMasterIdLst>
  <p:sldIdLst>
    <p:sldId id="256" r:id="rId3"/>
    <p:sldId id="356" r:id="rId4"/>
    <p:sldId id="357" r:id="rId5"/>
    <p:sldId id="281" r:id="rId6"/>
    <p:sldId id="358" r:id="rId7"/>
    <p:sldId id="263" r:id="rId8"/>
    <p:sldId id="325" r:id="rId9"/>
    <p:sldId id="327" r:id="rId10"/>
    <p:sldId id="328" r:id="rId11"/>
    <p:sldId id="329" r:id="rId12"/>
    <p:sldId id="330" r:id="rId13"/>
    <p:sldId id="331" r:id="rId14"/>
    <p:sldId id="333" r:id="rId15"/>
    <p:sldId id="332" r:id="rId16"/>
    <p:sldId id="334" r:id="rId17"/>
    <p:sldId id="335" r:id="rId18"/>
    <p:sldId id="336" r:id="rId19"/>
    <p:sldId id="337" r:id="rId20"/>
    <p:sldId id="339" r:id="rId21"/>
    <p:sldId id="340" r:id="rId22"/>
    <p:sldId id="341" r:id="rId23"/>
    <p:sldId id="342" r:id="rId24"/>
    <p:sldId id="359" r:id="rId25"/>
    <p:sldId id="324" r:id="rId26"/>
    <p:sldId id="362" r:id="rId27"/>
    <p:sldId id="363" r:id="rId28"/>
    <p:sldId id="360" r:id="rId29"/>
    <p:sldId id="361" r:id="rId30"/>
    <p:sldId id="343" r:id="rId31"/>
    <p:sldId id="344" r:id="rId32"/>
    <p:sldId id="345" r:id="rId33"/>
    <p:sldId id="351" r:id="rId34"/>
    <p:sldId id="352" r:id="rId35"/>
    <p:sldId id="353" r:id="rId36"/>
    <p:sldId id="354" r:id="rId37"/>
    <p:sldId id="369" r:id="rId38"/>
    <p:sldId id="370" r:id="rId39"/>
    <p:sldId id="274" r:id="rId40"/>
  </p:sldIdLst>
  <p:sldSz cx="12192000" cy="6858000"/>
  <p:notesSz cx="6858000" cy="9144000"/>
  <p:embeddedFontLst>
    <p:embeddedFont>
      <p:font typeface="思源黑体 CN Medium" panose="020B0600000000000000" charset="-122"/>
      <p:regular r:id="rId47"/>
    </p:embeddedFont>
    <p:embeddedFont>
      <p:font typeface="思源黑体 CN Bold" panose="020B0800000000000000" charset="-122"/>
      <p:bold r:id="rId48"/>
    </p:embeddedFont>
    <p:embeddedFont>
      <p:font typeface="Calibri" panose="020F0502020204030204" charset="0"/>
      <p:regular r:id="rId49"/>
      <p:bold r:id="rId50"/>
      <p:italic r:id="rId51"/>
      <p:boldItalic r:id="rId52"/>
    </p:embeddedFont>
  </p:embeddedFontLst>
  <p:custDataLst>
    <p:tags r:id="rId5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9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istrator" initials="A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A3C5E2"/>
    <a:srgbClr val="01203C"/>
    <a:srgbClr val="4489C8"/>
    <a:srgbClr val="081A3D"/>
    <a:srgbClr val="BFBFBF"/>
    <a:srgbClr val="689DC8"/>
    <a:srgbClr val="D9D9D9"/>
    <a:srgbClr val="DCDCDC"/>
    <a:srgbClr val="F0F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99" d="100"/>
          <a:sy n="99" d="100"/>
        </p:scale>
        <p:origin x="84" y="582"/>
      </p:cViewPr>
      <p:guideLst>
        <p:guide orient="horz" pos="2093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3" Type="http://schemas.openxmlformats.org/officeDocument/2006/relationships/tags" Target="tags/tag116.xml"/><Relationship Id="rId52" Type="http://schemas.openxmlformats.org/officeDocument/2006/relationships/font" Target="fonts/font6.fntdata"/><Relationship Id="rId51" Type="http://schemas.openxmlformats.org/officeDocument/2006/relationships/font" Target="fonts/font5.fntdata"/><Relationship Id="rId50" Type="http://schemas.openxmlformats.org/officeDocument/2006/relationships/font" Target="fonts/font4.fntdata"/><Relationship Id="rId5" Type="http://schemas.openxmlformats.org/officeDocument/2006/relationships/slide" Target="slides/slide3.xml"/><Relationship Id="rId49" Type="http://schemas.openxmlformats.org/officeDocument/2006/relationships/font" Target="fonts/font3.fntdata"/><Relationship Id="rId48" Type="http://schemas.openxmlformats.org/officeDocument/2006/relationships/font" Target="fonts/font2.fntdata"/><Relationship Id="rId47" Type="http://schemas.openxmlformats.org/officeDocument/2006/relationships/font" Target="fonts/font1.fntdata"/><Relationship Id="rId46" Type="http://schemas.openxmlformats.org/officeDocument/2006/relationships/commentAuthors" Target="commentAuthors.xml"/><Relationship Id="rId45" Type="http://schemas.openxmlformats.org/officeDocument/2006/relationships/tableStyles" Target="tableStyles.xml"/><Relationship Id="rId44" Type="http://schemas.openxmlformats.org/officeDocument/2006/relationships/viewProps" Target="viewProps.xml"/><Relationship Id="rId43" Type="http://schemas.openxmlformats.org/officeDocument/2006/relationships/presProps" Target="presProps.xml"/><Relationship Id="rId42" Type="http://schemas.openxmlformats.org/officeDocument/2006/relationships/handoutMaster" Target="handoutMasters/handoutMaster1.xml"/><Relationship Id="rId41" Type="http://schemas.openxmlformats.org/officeDocument/2006/relationships/notesMaster" Target="notesMasters/notesMaster1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ea typeface="思源黑体 CN Medium" panose="020B0600000000000000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ea typeface="思源黑体 CN Medium" panose="020B0600000000000000" charset="-122"/>
              </a:rPr>
            </a:fld>
            <a:endParaRPr lang="zh-CN" altLang="en-US">
              <a:ea typeface="思源黑体 CN Medium" panose="020B0600000000000000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ea typeface="思源黑体 CN Medium" panose="020B0600000000000000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ea typeface="思源黑体 CN Medium" panose="020B0600000000000000" charset="-122"/>
              </a:rPr>
            </a:fld>
            <a:endParaRPr lang="zh-CN" altLang="en-US">
              <a:ea typeface="思源黑体 CN Medium" panose="020B0600000000000000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a typeface="思源黑体 CN Medium" panose="020B0600000000000000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ea typeface="思源黑体 CN Medium" panose="020B0600000000000000" charset="-122"/>
              </a:defRPr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a typeface="思源黑体 CN Medium" panose="020B0600000000000000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ea typeface="思源黑体 CN Medium" panose="020B0600000000000000" charset="-122"/>
              </a:defRPr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思源黑体 CN Medium" panose="020B0600000000000000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思源黑体 CN Medium" panose="020B0600000000000000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思源黑体 CN Medium" panose="020B0600000000000000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思源黑体 CN Medium" panose="020B0600000000000000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思源黑体 CN Medium" panose="020B0600000000000000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42.xml"/><Relationship Id="rId4" Type="http://schemas.openxmlformats.org/officeDocument/2006/relationships/tags" Target="../tags/tag41.xml"/><Relationship Id="rId3" Type="http://schemas.openxmlformats.org/officeDocument/2006/relationships/tags" Target="../tags/tag40.xml"/><Relationship Id="rId2" Type="http://schemas.openxmlformats.org/officeDocument/2006/relationships/tags" Target="../tags/tag39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5" Type="http://schemas.openxmlformats.org/officeDocument/2006/relationships/image" Target="../media/image2.png"/><Relationship Id="rId4" Type="http://schemas.openxmlformats.org/officeDocument/2006/relationships/tags" Target="../tags/tag12.xml"/><Relationship Id="rId3" Type="http://schemas.openxmlformats.org/officeDocument/2006/relationships/image" Target="../media/image3.png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0.xml"/><Relationship Id="rId8" Type="http://schemas.openxmlformats.org/officeDocument/2006/relationships/tags" Target="../tags/tag19.xml"/><Relationship Id="rId7" Type="http://schemas.openxmlformats.org/officeDocument/2006/relationships/tags" Target="../tags/tag18.xml"/><Relationship Id="rId6" Type="http://schemas.openxmlformats.org/officeDocument/2006/relationships/tags" Target="../tags/tag17.xml"/><Relationship Id="rId5" Type="http://schemas.openxmlformats.org/officeDocument/2006/relationships/tags" Target="../tags/tag16.xml"/><Relationship Id="rId4" Type="http://schemas.openxmlformats.org/officeDocument/2006/relationships/tags" Target="../tags/tag15.xml"/><Relationship Id="rId3" Type="http://schemas.openxmlformats.org/officeDocument/2006/relationships/tags" Target="../tags/tag14.xml"/><Relationship Id="rId2" Type="http://schemas.openxmlformats.org/officeDocument/2006/relationships/tags" Target="../tags/tag13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24.xml"/><Relationship Id="rId4" Type="http://schemas.openxmlformats.org/officeDocument/2006/relationships/tags" Target="../tags/tag23.xml"/><Relationship Id="rId3" Type="http://schemas.openxmlformats.org/officeDocument/2006/relationships/tags" Target="../tags/tag22.xml"/><Relationship Id="rId2" Type="http://schemas.openxmlformats.org/officeDocument/2006/relationships/tags" Target="../tags/tag21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27.xml"/><Relationship Id="rId3" Type="http://schemas.openxmlformats.org/officeDocument/2006/relationships/tags" Target="../tags/tag26.xml"/><Relationship Id="rId2" Type="http://schemas.openxmlformats.org/officeDocument/2006/relationships/tags" Target="../tags/tag25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33.xml"/><Relationship Id="rId6" Type="http://schemas.openxmlformats.org/officeDocument/2006/relationships/tags" Target="../tags/tag32.xml"/><Relationship Id="rId5" Type="http://schemas.openxmlformats.org/officeDocument/2006/relationships/tags" Target="../tags/tag31.xml"/><Relationship Id="rId4" Type="http://schemas.openxmlformats.org/officeDocument/2006/relationships/tags" Target="../tags/tag30.xml"/><Relationship Id="rId3" Type="http://schemas.openxmlformats.org/officeDocument/2006/relationships/tags" Target="../tags/tag29.xml"/><Relationship Id="rId2" Type="http://schemas.openxmlformats.org/officeDocument/2006/relationships/tags" Target="../tags/tag28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38.xml"/><Relationship Id="rId5" Type="http://schemas.openxmlformats.org/officeDocument/2006/relationships/tags" Target="../tags/tag37.xml"/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  <a:endParaRPr>
              <a:sym typeface="+mn-ea"/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项目推近资源 2"/>
          <p:cNvPicPr>
            <a:picLocks noChangeAspect="1"/>
          </p:cNvPicPr>
          <p:nvPr userDrawn="1"/>
        </p:nvPicPr>
        <p:blipFill>
          <a:blip r:embed="rId2"/>
          <a:srcRect r="1290" b="3342"/>
          <a:stretch>
            <a:fillRect/>
          </a:stretch>
        </p:blipFill>
        <p:spPr>
          <a:xfrm>
            <a:off x="6009005" y="4017645"/>
            <a:ext cx="6182995" cy="2840355"/>
          </a:xfrm>
          <a:prstGeom prst="rect">
            <a:avLst/>
          </a:prstGeom>
        </p:spPr>
      </p:pic>
      <p:pic>
        <p:nvPicPr>
          <p:cNvPr id="8" name="图片 7" descr="项目推近资源 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3721735" cy="3735705"/>
          </a:xfrm>
          <a:prstGeom prst="rect">
            <a:avLst/>
          </a:prstGeom>
        </p:spPr>
      </p:pic>
      <p:sp>
        <p:nvSpPr>
          <p:cNvPr id="9" name="椭圆 8"/>
          <p:cNvSpPr/>
          <p:nvPr/>
        </p:nvSpPr>
        <p:spPr>
          <a:xfrm>
            <a:off x="5493385" y="1842135"/>
            <a:ext cx="1205230" cy="1205230"/>
          </a:xfrm>
          <a:prstGeom prst="ellipse">
            <a:avLst/>
          </a:prstGeom>
          <a:solidFill>
            <a:srgbClr val="4489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600">
              <a:latin typeface="思源黑体 CN Medium" panose="020B0600000000000000" charset="-122"/>
              <a:ea typeface="思源黑体 CN Medium" panose="020B0600000000000000" charset="-122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项目推近资源 3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4385310" cy="1048385"/>
          </a:xfrm>
          <a:prstGeom prst="rect">
            <a:avLst/>
          </a:prstGeom>
        </p:spPr>
      </p:pic>
      <p:pic>
        <p:nvPicPr>
          <p:cNvPr id="9" name="图片 8" descr="项目推近资源 1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 flipH="1" flipV="1">
            <a:off x="10497820" y="5157470"/>
            <a:ext cx="1694180" cy="170053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330" y="1555115"/>
            <a:ext cx="5233035" cy="4608195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  <a:endParaRPr dirty="0"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53.xml"/><Relationship Id="rId16" Type="http://schemas.openxmlformats.org/officeDocument/2006/relationships/tags" Target="../tags/tag52.xml"/><Relationship Id="rId15" Type="http://schemas.openxmlformats.org/officeDocument/2006/relationships/tags" Target="../tags/tag51.xml"/><Relationship Id="rId14" Type="http://schemas.openxmlformats.org/officeDocument/2006/relationships/tags" Target="../tags/tag50.xml"/><Relationship Id="rId13" Type="http://schemas.openxmlformats.org/officeDocument/2006/relationships/tags" Target="../tags/tag49.xml"/><Relationship Id="rId12" Type="http://schemas.openxmlformats.org/officeDocument/2006/relationships/tags" Target="../tags/tag4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FFF"/>
            </a:gs>
            <a:gs pos="100000">
              <a:srgbClr val="D9D9D9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思源黑体 CN Medium" panose="020B0600000000000000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思源黑体 CN Medium" panose="020B0600000000000000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思源黑体 CN Medium" panose="020B0600000000000000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思源黑体 CN Medium" panose="020B0600000000000000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思源黑体 CN Medium" panose="020B0600000000000000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思源黑体 CN Medium" panose="020B0600000000000000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思源黑体 CN Medium" panose="020B0600000000000000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思源黑体 CN Medium" panose="020B0600000000000000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思源黑体 CN Medium" panose="020B0600000000000000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54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tags" Target="../tags/tag68.xml"/><Relationship Id="rId2" Type="http://schemas.openxmlformats.org/officeDocument/2006/relationships/image" Target="../media/image9.jpeg"/><Relationship Id="rId1" Type="http://schemas.openxmlformats.org/officeDocument/2006/relationships/tags" Target="../tags/tag67.xml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tags" Target="../tags/tag70.xml"/><Relationship Id="rId2" Type="http://schemas.openxmlformats.org/officeDocument/2006/relationships/image" Target="../media/image10.jpeg"/><Relationship Id="rId1" Type="http://schemas.openxmlformats.org/officeDocument/2006/relationships/tags" Target="../tags/tag69.xml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tags" Target="../tags/tag72.xml"/><Relationship Id="rId2" Type="http://schemas.openxmlformats.org/officeDocument/2006/relationships/image" Target="../media/image11.jpeg"/><Relationship Id="rId1" Type="http://schemas.openxmlformats.org/officeDocument/2006/relationships/tags" Target="../tags/tag71.xml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tags" Target="../tags/tag74.xml"/><Relationship Id="rId2" Type="http://schemas.openxmlformats.org/officeDocument/2006/relationships/image" Target="../media/image12.jpeg"/><Relationship Id="rId1" Type="http://schemas.openxmlformats.org/officeDocument/2006/relationships/tags" Target="../tags/tag73.xml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tags" Target="../tags/tag76.xml"/><Relationship Id="rId2" Type="http://schemas.openxmlformats.org/officeDocument/2006/relationships/image" Target="../media/image13.png"/><Relationship Id="rId1" Type="http://schemas.openxmlformats.org/officeDocument/2006/relationships/tags" Target="../tags/tag75.xml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tags" Target="../tags/tag78.xml"/><Relationship Id="rId2" Type="http://schemas.openxmlformats.org/officeDocument/2006/relationships/image" Target="../media/image14.png"/><Relationship Id="rId1" Type="http://schemas.openxmlformats.org/officeDocument/2006/relationships/tags" Target="../tags/tag77.xml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tags" Target="../tags/tag80.xml"/><Relationship Id="rId2" Type="http://schemas.openxmlformats.org/officeDocument/2006/relationships/image" Target="../media/image15.png"/><Relationship Id="rId1" Type="http://schemas.openxmlformats.org/officeDocument/2006/relationships/tags" Target="../tags/tag79.xml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tags" Target="../tags/tag82.xml"/><Relationship Id="rId2" Type="http://schemas.openxmlformats.org/officeDocument/2006/relationships/image" Target="../media/image16.png"/><Relationship Id="rId1" Type="http://schemas.openxmlformats.org/officeDocument/2006/relationships/tags" Target="../tags/tag81.xml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tags" Target="../tags/tag84.xml"/><Relationship Id="rId2" Type="http://schemas.openxmlformats.org/officeDocument/2006/relationships/image" Target="../media/image17.png"/><Relationship Id="rId1" Type="http://schemas.openxmlformats.org/officeDocument/2006/relationships/tags" Target="../tags/tag83.xml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tags" Target="../tags/tag86.xml"/><Relationship Id="rId2" Type="http://schemas.openxmlformats.org/officeDocument/2006/relationships/image" Target="../media/image18.png"/><Relationship Id="rId1" Type="http://schemas.openxmlformats.org/officeDocument/2006/relationships/tags" Target="../tags/tag8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55.xml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tags" Target="../tags/tag88.xml"/><Relationship Id="rId2" Type="http://schemas.openxmlformats.org/officeDocument/2006/relationships/image" Target="../media/image19.png"/><Relationship Id="rId1" Type="http://schemas.openxmlformats.org/officeDocument/2006/relationships/tags" Target="../tags/tag87.xml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tags" Target="../tags/tag90.xml"/><Relationship Id="rId2" Type="http://schemas.openxmlformats.org/officeDocument/2006/relationships/image" Target="../media/image20.png"/><Relationship Id="rId1" Type="http://schemas.openxmlformats.org/officeDocument/2006/relationships/tags" Target="../tags/tag89.xml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tags" Target="../tags/tag92.xml"/><Relationship Id="rId2" Type="http://schemas.openxmlformats.org/officeDocument/2006/relationships/image" Target="../media/image21.png"/><Relationship Id="rId1" Type="http://schemas.openxmlformats.org/officeDocument/2006/relationships/tags" Target="../tags/tag9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9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94.xml"/><Relationship Id="rId1" Type="http://schemas.openxmlformats.org/officeDocument/2006/relationships/image" Target="../media/image22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95.xml"/><Relationship Id="rId1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96.xml"/><Relationship Id="rId1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9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98.xml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tags" Target="../tags/tag100.xml"/><Relationship Id="rId2" Type="http://schemas.openxmlformats.org/officeDocument/2006/relationships/image" Target="../media/image25.png"/><Relationship Id="rId1" Type="http://schemas.openxmlformats.org/officeDocument/2006/relationships/tags" Target="../tags/tag9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56.xml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tags" Target="../tags/tag102.xml"/><Relationship Id="rId2" Type="http://schemas.openxmlformats.org/officeDocument/2006/relationships/image" Target="../media/image26.png"/><Relationship Id="rId1" Type="http://schemas.openxmlformats.org/officeDocument/2006/relationships/tags" Target="../tags/tag101.xml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tags" Target="../tags/tag104.xml"/><Relationship Id="rId2" Type="http://schemas.openxmlformats.org/officeDocument/2006/relationships/image" Target="../media/image27.png"/><Relationship Id="rId1" Type="http://schemas.openxmlformats.org/officeDocument/2006/relationships/tags" Target="../tags/tag103.xml"/></Relationships>
</file>

<file path=ppt/slides/_rels/slide3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tags" Target="../tags/tag106.xml"/><Relationship Id="rId2" Type="http://schemas.openxmlformats.org/officeDocument/2006/relationships/image" Target="../media/image28.png"/><Relationship Id="rId1" Type="http://schemas.openxmlformats.org/officeDocument/2006/relationships/tags" Target="../tags/tag105.xml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tags" Target="../tags/tag108.xml"/><Relationship Id="rId2" Type="http://schemas.openxmlformats.org/officeDocument/2006/relationships/image" Target="../media/image29.png"/><Relationship Id="rId1" Type="http://schemas.openxmlformats.org/officeDocument/2006/relationships/tags" Target="../tags/tag107.xml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tags" Target="../tags/tag110.xml"/><Relationship Id="rId2" Type="http://schemas.openxmlformats.org/officeDocument/2006/relationships/image" Target="../media/image30.png"/><Relationship Id="rId1" Type="http://schemas.openxmlformats.org/officeDocument/2006/relationships/tags" Target="../tags/tag109.xml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tags" Target="../tags/tag112.xml"/><Relationship Id="rId2" Type="http://schemas.openxmlformats.org/officeDocument/2006/relationships/image" Target="../media/image31.png"/><Relationship Id="rId1" Type="http://schemas.openxmlformats.org/officeDocument/2006/relationships/tags" Target="../tags/tag11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1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114.xml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115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57.xml"/><Relationship Id="rId1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58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tags" Target="../tags/tag60.xml"/><Relationship Id="rId2" Type="http://schemas.openxmlformats.org/officeDocument/2006/relationships/image" Target="../media/image5.jpeg"/><Relationship Id="rId1" Type="http://schemas.openxmlformats.org/officeDocument/2006/relationships/tags" Target="../tags/tag59.xml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tags" Target="../tags/tag62.xml"/><Relationship Id="rId2" Type="http://schemas.openxmlformats.org/officeDocument/2006/relationships/image" Target="../media/image6.jpeg"/><Relationship Id="rId1" Type="http://schemas.openxmlformats.org/officeDocument/2006/relationships/tags" Target="../tags/tag61.xml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tags" Target="../tags/tag64.xml"/><Relationship Id="rId2" Type="http://schemas.openxmlformats.org/officeDocument/2006/relationships/image" Target="../media/image7.png"/><Relationship Id="rId1" Type="http://schemas.openxmlformats.org/officeDocument/2006/relationships/tags" Target="../tags/tag63.xml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tags" Target="../tags/tag66.xml"/><Relationship Id="rId2" Type="http://schemas.openxmlformats.org/officeDocument/2006/relationships/image" Target="../media/image8.jpeg"/><Relationship Id="rId1" Type="http://schemas.openxmlformats.org/officeDocument/2006/relationships/tags" Target="../tags/tag6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项目推近资源 2"/>
          <p:cNvPicPr>
            <a:picLocks noChangeAspect="1"/>
          </p:cNvPicPr>
          <p:nvPr/>
        </p:nvPicPr>
        <p:blipFill>
          <a:blip r:embed="rId1"/>
          <a:srcRect r="1290" b="3342"/>
          <a:stretch>
            <a:fillRect/>
          </a:stretch>
        </p:blipFill>
        <p:spPr>
          <a:xfrm>
            <a:off x="6009005" y="4017645"/>
            <a:ext cx="6182995" cy="2840355"/>
          </a:xfrm>
          <a:prstGeom prst="rect">
            <a:avLst/>
          </a:prstGeom>
        </p:spPr>
      </p:pic>
      <p:pic>
        <p:nvPicPr>
          <p:cNvPr id="4" name="图片 3" descr="项目推近资源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721735" cy="3735705"/>
          </a:xfrm>
          <a:prstGeom prst="rect">
            <a:avLst/>
          </a:prstGeom>
        </p:spPr>
      </p:pic>
      <p:grpSp>
        <p:nvGrpSpPr>
          <p:cNvPr id="18" name="组合 17"/>
          <p:cNvGrpSpPr/>
          <p:nvPr/>
        </p:nvGrpSpPr>
        <p:grpSpPr>
          <a:xfrm>
            <a:off x="1801495" y="2184400"/>
            <a:ext cx="8589010" cy="3020060"/>
            <a:chOff x="3933" y="2820"/>
            <a:chExt cx="13526" cy="4756"/>
          </a:xfrm>
        </p:grpSpPr>
        <p:sp>
          <p:nvSpPr>
            <p:cNvPr id="6" name="文本框 5"/>
            <p:cNvSpPr txBox="1"/>
            <p:nvPr/>
          </p:nvSpPr>
          <p:spPr>
            <a:xfrm>
              <a:off x="3933" y="2820"/>
              <a:ext cx="13526" cy="17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zh-CN" altLang="en-US" sz="6600" cap="all">
                  <a:solidFill>
                    <a:srgbClr val="4489C8"/>
                  </a:solidFill>
                  <a:uFillTx/>
                  <a:latin typeface="思源黑体 CN Bold" panose="020B0800000000000000" charset="-122"/>
                  <a:ea typeface="思源黑体 CN Bold" panose="020B0800000000000000" charset="-122"/>
                </a:rPr>
                <a:t>校园二手交易</a:t>
              </a:r>
              <a:r>
                <a:rPr lang="zh-CN" altLang="en-US" sz="6600" cap="all">
                  <a:solidFill>
                    <a:srgbClr val="4489C8"/>
                  </a:solidFill>
                  <a:uFillTx/>
                  <a:latin typeface="思源黑体 CN Bold" panose="020B0800000000000000" charset="-122"/>
                  <a:ea typeface="思源黑体 CN Bold" panose="020B0800000000000000" charset="-122"/>
                </a:rPr>
                <a:t>平台</a:t>
              </a:r>
              <a:endParaRPr lang="zh-CN" altLang="en-US" sz="6600" cap="all">
                <a:solidFill>
                  <a:srgbClr val="4489C8"/>
                </a:solidFill>
                <a:uFillTx/>
                <a:latin typeface="思源黑体 CN Bold" panose="020B0800000000000000" charset="-122"/>
                <a:ea typeface="思源黑体 CN Bold" panose="020B0800000000000000" charset="-122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7934" y="6560"/>
              <a:ext cx="2762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dist"/>
              <a:r>
                <a:rPr lang="zh-CN" altLang="en-US" sz="2000" cap="all">
                  <a:solidFill>
                    <a:srgbClr val="01203C"/>
                  </a:solidFill>
                  <a:uFillTx/>
                  <a:latin typeface="思源黑体 CN Medium" panose="020B0600000000000000" charset="-122"/>
                  <a:ea typeface="思源黑体 CN Medium" panose="020B0600000000000000" charset="-122"/>
                </a:rPr>
                <a:t>项目成员：</a:t>
              </a:r>
              <a:endParaRPr lang="zh-CN" altLang="en-US" sz="2000" cap="all">
                <a:solidFill>
                  <a:srgbClr val="01203C"/>
                </a:solidFill>
                <a:uFillTx/>
                <a:latin typeface="思源黑体 CN Medium" panose="020B0600000000000000" charset="-122"/>
                <a:ea typeface="思源黑体 CN Medium" panose="020B0600000000000000" charset="-122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9270" y="6996"/>
              <a:ext cx="2851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zh-CN" altLang="en-US" cap="all">
                  <a:solidFill>
                    <a:schemeClr val="bg1"/>
                  </a:solidFill>
                  <a:uFillTx/>
                  <a:latin typeface="思源黑体 CN Medium" panose="020B0600000000000000" charset="-122"/>
                  <a:ea typeface="思源黑体 CN Medium" panose="020B0600000000000000" charset="-122"/>
                </a:rPr>
                <a:t>演讲人：稻小壳</a:t>
              </a:r>
              <a:endParaRPr lang="zh-CN" altLang="en-US" cap="all">
                <a:solidFill>
                  <a:schemeClr val="bg1"/>
                </a:solidFill>
                <a:uFillTx/>
                <a:latin typeface="思源黑体 CN Medium" panose="020B0600000000000000" charset="-122"/>
                <a:ea typeface="思源黑体 CN Medium" panose="020B0600000000000000" charset="-122"/>
              </a:endParaRPr>
            </a:p>
          </p:txBody>
        </p:sp>
      </p:grpSp>
    </p:spTree>
    <p:custDataLst>
      <p:tags r:id="rId3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1" name="文本框 20"/>
          <p:cNvSpPr txBox="1"/>
          <p:nvPr/>
        </p:nvSpPr>
        <p:spPr>
          <a:xfrm>
            <a:off x="336550" y="262255"/>
            <a:ext cx="3432175" cy="5784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ts val="3800"/>
              </a:lnSpc>
            </a:pPr>
            <a:r>
              <a:rPr lang="zh-CN" altLang="en-US" sz="3200" cap="all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Medium" panose="020B0600000000000000" charset="-122"/>
              </a:rPr>
              <a:t>商品</a:t>
            </a:r>
            <a:r>
              <a:rPr lang="zh-CN" altLang="en-US" sz="3200" cap="all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Medium" panose="020B0600000000000000" charset="-122"/>
              </a:rPr>
              <a:t>下单状态图</a:t>
            </a:r>
            <a:endParaRPr lang="zh-CN" altLang="en-US" sz="3200" cap="all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Medium" panose="020B0600000000000000" charset="-122"/>
            </a:endParaRPr>
          </a:p>
        </p:txBody>
      </p:sp>
      <p:pic>
        <p:nvPicPr>
          <p:cNvPr id="14" name="图片 3" descr="IMG_25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l="7902" r="4030" b="14270"/>
          <a:stretch>
            <a:fillRect/>
          </a:stretch>
        </p:blipFill>
        <p:spPr>
          <a:xfrm>
            <a:off x="3345815" y="746125"/>
            <a:ext cx="6122670" cy="6045835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3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1" name="文本框 20"/>
          <p:cNvSpPr txBox="1"/>
          <p:nvPr/>
        </p:nvSpPr>
        <p:spPr>
          <a:xfrm>
            <a:off x="336550" y="262255"/>
            <a:ext cx="3418840" cy="5784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ts val="3800"/>
              </a:lnSpc>
            </a:pPr>
            <a:r>
              <a:rPr lang="zh-CN" altLang="en-US" sz="3200" cap="all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Medium" panose="020B0600000000000000" charset="-122"/>
              </a:rPr>
              <a:t>商品</a:t>
            </a:r>
            <a:r>
              <a:rPr lang="zh-CN" altLang="en-US" sz="3200" cap="all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Medium" panose="020B0600000000000000" charset="-122"/>
              </a:rPr>
              <a:t>评论状态图</a:t>
            </a:r>
            <a:endParaRPr lang="zh-CN" altLang="en-US" sz="3200" cap="all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Medium" panose="020B0600000000000000" charset="-122"/>
            </a:endParaRPr>
          </a:p>
        </p:txBody>
      </p:sp>
      <p:pic>
        <p:nvPicPr>
          <p:cNvPr id="15" name="图片 4" descr="IMG_25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l="19808" t="-417" r="17913" b="13564"/>
          <a:stretch>
            <a:fillRect/>
          </a:stretch>
        </p:blipFill>
        <p:spPr>
          <a:xfrm>
            <a:off x="4387850" y="0"/>
            <a:ext cx="5374005" cy="6595110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3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1" name="文本框 20"/>
          <p:cNvSpPr txBox="1"/>
          <p:nvPr/>
        </p:nvSpPr>
        <p:spPr>
          <a:xfrm>
            <a:off x="336550" y="262255"/>
            <a:ext cx="3326765" cy="5784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ts val="3800"/>
              </a:lnSpc>
            </a:pPr>
            <a:r>
              <a:rPr lang="zh-CN" altLang="en-US" sz="3200" cap="all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Medium" panose="020B0600000000000000" charset="-122"/>
              </a:rPr>
              <a:t>编辑</a:t>
            </a:r>
            <a:r>
              <a:rPr lang="zh-CN" altLang="en-US" sz="3200" cap="all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Medium" panose="020B0600000000000000" charset="-122"/>
              </a:rPr>
              <a:t>商品状态图</a:t>
            </a:r>
            <a:endParaRPr lang="zh-CN" altLang="en-US" sz="3200" cap="all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Medium" panose="020B0600000000000000" charset="-122"/>
            </a:endParaRPr>
          </a:p>
        </p:txBody>
      </p:sp>
      <p:pic>
        <p:nvPicPr>
          <p:cNvPr id="16" name="图片 5" descr="IMG_25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l="19553" t="1883" r="20905" b="16364"/>
          <a:stretch>
            <a:fillRect/>
          </a:stretch>
        </p:blipFill>
        <p:spPr>
          <a:xfrm>
            <a:off x="4351020" y="111125"/>
            <a:ext cx="5685155" cy="6588125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3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1" name="文本框 20"/>
          <p:cNvSpPr txBox="1"/>
          <p:nvPr/>
        </p:nvSpPr>
        <p:spPr>
          <a:xfrm>
            <a:off x="336550" y="262255"/>
            <a:ext cx="3326765" cy="5784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ts val="3800"/>
              </a:lnSpc>
            </a:pPr>
            <a:r>
              <a:rPr lang="zh-CN" altLang="en-US" sz="3200" cap="all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Medium" panose="020B0600000000000000" charset="-122"/>
              </a:rPr>
              <a:t>商品管理</a:t>
            </a:r>
            <a:r>
              <a:rPr lang="zh-CN" altLang="en-US" sz="3200" cap="all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Medium" panose="020B0600000000000000" charset="-122"/>
              </a:rPr>
              <a:t>时序图</a:t>
            </a:r>
            <a:endParaRPr lang="zh-CN" altLang="en-US" sz="3200" cap="all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Medium" panose="020B0600000000000000" charset="-122"/>
            </a:endParaRPr>
          </a:p>
        </p:txBody>
      </p:sp>
      <p:pic>
        <p:nvPicPr>
          <p:cNvPr id="4" name="图片 10" descr="IMG_25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350135" y="1058545"/>
            <a:ext cx="6710680" cy="5706745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3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1" name="文本框 20"/>
          <p:cNvSpPr txBox="1"/>
          <p:nvPr/>
        </p:nvSpPr>
        <p:spPr>
          <a:xfrm>
            <a:off x="336550" y="262255"/>
            <a:ext cx="3326765" cy="5784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ts val="3800"/>
              </a:lnSpc>
            </a:pPr>
            <a:r>
              <a:rPr lang="zh-CN" altLang="en-US" sz="3200" cap="all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Medium" panose="020B0600000000000000" charset="-122"/>
              </a:rPr>
              <a:t>发布</a:t>
            </a:r>
            <a:r>
              <a:rPr lang="zh-CN" altLang="en-US" sz="3200" cap="all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Medium" panose="020B0600000000000000" charset="-122"/>
              </a:rPr>
              <a:t>商品时序图</a:t>
            </a:r>
            <a:endParaRPr lang="zh-CN" altLang="en-US" sz="3200" cap="all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Medium" panose="020B0600000000000000" charset="-122"/>
            </a:endParaRPr>
          </a:p>
        </p:txBody>
      </p:sp>
      <p:pic>
        <p:nvPicPr>
          <p:cNvPr id="17" name="图片 6" descr="IMG_25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512695" y="1109345"/>
            <a:ext cx="6811010" cy="5748020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3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1" name="文本框 20"/>
          <p:cNvSpPr txBox="1"/>
          <p:nvPr/>
        </p:nvSpPr>
        <p:spPr>
          <a:xfrm>
            <a:off x="336550" y="262255"/>
            <a:ext cx="3326765" cy="5784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ts val="3800"/>
              </a:lnSpc>
            </a:pPr>
            <a:r>
              <a:rPr lang="zh-CN" altLang="en-US" sz="3200" cap="all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Medium" panose="020B0600000000000000" charset="-122"/>
              </a:rPr>
              <a:t>评论商品</a:t>
            </a:r>
            <a:r>
              <a:rPr lang="zh-CN" altLang="en-US" sz="3200" cap="all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Medium" panose="020B0600000000000000" charset="-122"/>
              </a:rPr>
              <a:t>时序图</a:t>
            </a:r>
            <a:endParaRPr lang="zh-CN" altLang="en-US" sz="3200" cap="all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Medium" panose="020B0600000000000000" charset="-122"/>
            </a:endParaRPr>
          </a:p>
        </p:txBody>
      </p:sp>
      <p:pic>
        <p:nvPicPr>
          <p:cNvPr id="18" name="图片 7" descr="IMG_25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654935" y="1089025"/>
            <a:ext cx="6697345" cy="5768975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3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1" name="文本框 20"/>
          <p:cNvSpPr txBox="1"/>
          <p:nvPr/>
        </p:nvSpPr>
        <p:spPr>
          <a:xfrm>
            <a:off x="336550" y="262255"/>
            <a:ext cx="3326765" cy="5784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ts val="3800"/>
              </a:lnSpc>
            </a:pPr>
            <a:r>
              <a:rPr lang="zh-CN" altLang="en-US" sz="3200" cap="all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Medium" panose="020B0600000000000000" charset="-122"/>
              </a:rPr>
              <a:t>搜索商品时序图</a:t>
            </a:r>
            <a:endParaRPr lang="zh-CN" altLang="en-US" sz="3200" cap="all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Medium" panose="020B0600000000000000" charset="-122"/>
            </a:endParaRPr>
          </a:p>
        </p:txBody>
      </p:sp>
      <p:pic>
        <p:nvPicPr>
          <p:cNvPr id="19" name="图片 8" descr="IMG_25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472055" y="1046480"/>
            <a:ext cx="6600825" cy="5664200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3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1" name="文本框 20"/>
          <p:cNvSpPr txBox="1"/>
          <p:nvPr/>
        </p:nvSpPr>
        <p:spPr>
          <a:xfrm>
            <a:off x="336550" y="262255"/>
            <a:ext cx="3326765" cy="5784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ts val="3800"/>
              </a:lnSpc>
            </a:pPr>
            <a:r>
              <a:rPr lang="zh-CN" altLang="en-US" sz="3200" cap="all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Medium" panose="020B0600000000000000" charset="-122"/>
              </a:rPr>
              <a:t>购买商品时序图</a:t>
            </a:r>
            <a:endParaRPr lang="zh-CN" altLang="en-US" sz="3200" cap="all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Medium" panose="020B0600000000000000" charset="-122"/>
            </a:endParaRPr>
          </a:p>
        </p:txBody>
      </p:sp>
      <p:pic>
        <p:nvPicPr>
          <p:cNvPr id="20" name="图片 9" descr="IMG_25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514600" y="1160780"/>
            <a:ext cx="6951980" cy="5514340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3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1" name="文本框 20"/>
          <p:cNvSpPr txBox="1"/>
          <p:nvPr/>
        </p:nvSpPr>
        <p:spPr>
          <a:xfrm>
            <a:off x="336550" y="262255"/>
            <a:ext cx="3326765" cy="5784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ts val="3800"/>
              </a:lnSpc>
            </a:pPr>
            <a:r>
              <a:rPr lang="zh-CN" altLang="en-US" sz="3200" cap="all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Medium" panose="020B0600000000000000" charset="-122"/>
              </a:rPr>
              <a:t>用户信息</a:t>
            </a:r>
            <a:r>
              <a:rPr lang="zh-CN" altLang="en-US" sz="3200" cap="all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Medium" panose="020B0600000000000000" charset="-122"/>
              </a:rPr>
              <a:t>类图</a:t>
            </a:r>
            <a:endParaRPr lang="zh-CN" altLang="en-US" sz="3200" cap="all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Medium" panose="020B0600000000000000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11455" y="1343660"/>
            <a:ext cx="406400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User</a:t>
            </a:r>
            <a:r>
              <a:rPr lang="zh-CN" altLang="en-US"/>
              <a:t>类描述了用户的信息。用户的信息包括用户ID、用户的联系方式、昵称、邮箱、密码、实名、地址、等级。</a:t>
            </a:r>
            <a:endParaRPr lang="zh-CN" altLang="en-US"/>
          </a:p>
        </p:txBody>
      </p:sp>
      <p:pic>
        <p:nvPicPr>
          <p:cNvPr id="6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658360" y="1343660"/>
            <a:ext cx="4087495" cy="5252720"/>
          </a:xfrm>
          <a:prstGeom prst="rect">
            <a:avLst/>
          </a:prstGeom>
          <a:noFill/>
          <a:ln>
            <a:noFill/>
          </a:ln>
        </p:spPr>
      </p:pic>
    </p:spTree>
    <p:custDataLst>
      <p:tags r:id="rId3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1" name="文本框 20"/>
          <p:cNvSpPr txBox="1"/>
          <p:nvPr/>
        </p:nvSpPr>
        <p:spPr>
          <a:xfrm>
            <a:off x="336550" y="262255"/>
            <a:ext cx="3326765" cy="5784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ts val="3800"/>
              </a:lnSpc>
            </a:pPr>
            <a:r>
              <a:rPr lang="zh-CN" altLang="en-US" sz="3200" cap="all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Medium" panose="020B0600000000000000" charset="-122"/>
              </a:rPr>
              <a:t>商品信息</a:t>
            </a:r>
            <a:r>
              <a:rPr lang="zh-CN" altLang="en-US" sz="3200" cap="all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Medium" panose="020B0600000000000000" charset="-122"/>
              </a:rPr>
              <a:t>类图</a:t>
            </a:r>
            <a:endParaRPr lang="zh-CN" altLang="en-US" sz="3200" cap="all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Medium" panose="020B0600000000000000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50190" y="1153795"/>
            <a:ext cx="406400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类Goods描述了商品的信息，商品信息包括商品ID、商品名称、商品库存量、商品描述、商品单价、卖家ID、图片地址、等级。</a:t>
            </a:r>
            <a:endParaRPr lang="zh-CN" altLang="en-US"/>
          </a:p>
        </p:txBody>
      </p:sp>
      <p:pic>
        <p:nvPicPr>
          <p:cNvPr id="4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751070" y="1153795"/>
            <a:ext cx="4196080" cy="5494020"/>
          </a:xfrm>
          <a:prstGeom prst="rect">
            <a:avLst/>
          </a:prstGeom>
          <a:noFill/>
          <a:ln>
            <a:noFill/>
          </a:ln>
        </p:spPr>
      </p:pic>
    </p:spTree>
    <p:custDataLst>
      <p:tags r:id="rId3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1" name="文本框 20"/>
          <p:cNvSpPr txBox="1"/>
          <p:nvPr/>
        </p:nvSpPr>
        <p:spPr>
          <a:xfrm>
            <a:off x="3563188" y="3435483"/>
            <a:ext cx="5065776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 fontAlgn="auto">
              <a:lnSpc>
                <a:spcPct val="100000"/>
              </a:lnSpc>
            </a:pPr>
            <a:r>
              <a:rPr lang="zh-CN" altLang="en-US" sz="5400" cap="all">
                <a:solidFill>
                  <a:srgbClr val="4489C8"/>
                </a:solidFill>
                <a:uFillTx/>
                <a:latin typeface="思源黑体 CN Bold" panose="020B0800000000000000" charset="-122"/>
                <a:ea typeface="思源黑体 CN Bold" panose="020B0800000000000000" charset="-122"/>
                <a:cs typeface="思源黑体 CN Medium" panose="020B0600000000000000" charset="-122"/>
                <a:sym typeface="+mn-ea"/>
              </a:rPr>
              <a:t>可行性分析</a:t>
            </a:r>
            <a:endParaRPr lang="zh-CN" altLang="en-US" sz="5400" cap="all">
              <a:solidFill>
                <a:srgbClr val="4489C8"/>
              </a:solidFill>
              <a:uFillTx/>
              <a:latin typeface="思源黑体 CN Bold" panose="020B0800000000000000" charset="-122"/>
              <a:ea typeface="思源黑体 CN Bold" panose="020B0800000000000000" charset="-122"/>
              <a:cs typeface="思源黑体 CN Medium" panose="020B0600000000000000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5300548" y="2232091"/>
            <a:ext cx="1591056" cy="5788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 fontAlgn="auto">
              <a:lnSpc>
                <a:spcPts val="3800"/>
              </a:lnSpc>
            </a:pPr>
            <a:r>
              <a:rPr lang="en-US" sz="4800" cap="all">
                <a:solidFill>
                  <a:schemeClr val="bg1"/>
                </a:solidFill>
                <a:uFillTx/>
                <a:latin typeface="思源黑体 CN Medium" panose="020B0600000000000000" charset="-122"/>
                <a:ea typeface="思源黑体 CN Medium" panose="020B0600000000000000" charset="-122"/>
              </a:rPr>
              <a:t>01</a:t>
            </a:r>
            <a:endParaRPr lang="en-US" sz="4800" cap="all">
              <a:solidFill>
                <a:schemeClr val="bg1"/>
              </a:solidFill>
              <a:uFillTx/>
              <a:latin typeface="思源黑体 CN Medium" panose="020B0600000000000000" charset="-122"/>
              <a:ea typeface="思源黑体 CN Medium" panose="020B0600000000000000" charset="-122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1" name="文本框 20"/>
          <p:cNvSpPr txBox="1"/>
          <p:nvPr/>
        </p:nvSpPr>
        <p:spPr>
          <a:xfrm>
            <a:off x="336550" y="262255"/>
            <a:ext cx="3326765" cy="5784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ts val="3800"/>
              </a:lnSpc>
            </a:pPr>
            <a:r>
              <a:rPr lang="zh-CN" altLang="en-US" sz="3200" cap="all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Medium" panose="020B0600000000000000" charset="-122"/>
              </a:rPr>
              <a:t>订单信息</a:t>
            </a:r>
            <a:r>
              <a:rPr lang="zh-CN" altLang="en-US" sz="3200" cap="all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Medium" panose="020B0600000000000000" charset="-122"/>
              </a:rPr>
              <a:t>类图</a:t>
            </a:r>
            <a:endParaRPr lang="zh-CN" altLang="en-US" sz="3200" cap="all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Medium" panose="020B0600000000000000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84785" y="1141095"/>
            <a:ext cx="406400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类Order描述了订单信息，订单信息包括订单ID、状态、日期、金额、数量、买家ID、卖家ID、商品ID。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664075" y="1237615"/>
            <a:ext cx="4147185" cy="5345430"/>
          </a:xfrm>
          <a:prstGeom prst="rect">
            <a:avLst/>
          </a:prstGeom>
          <a:noFill/>
          <a:ln>
            <a:noFill/>
          </a:ln>
        </p:spPr>
      </p:pic>
    </p:spTree>
    <p:custDataLst>
      <p:tags r:id="rId3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1" name="文本框 20"/>
          <p:cNvSpPr txBox="1"/>
          <p:nvPr/>
        </p:nvSpPr>
        <p:spPr>
          <a:xfrm>
            <a:off x="336550" y="262255"/>
            <a:ext cx="3326765" cy="5784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ts val="3800"/>
              </a:lnSpc>
            </a:pPr>
            <a:r>
              <a:rPr lang="zh-CN" altLang="en-US" sz="3200" cap="all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Medium" panose="020B0600000000000000" charset="-122"/>
              </a:rPr>
              <a:t>评论信息</a:t>
            </a:r>
            <a:r>
              <a:rPr lang="zh-CN" altLang="en-US" sz="3200" cap="all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Medium" panose="020B0600000000000000" charset="-122"/>
              </a:rPr>
              <a:t>类图</a:t>
            </a:r>
            <a:endParaRPr lang="zh-CN" altLang="en-US" sz="3200" cap="all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Medium" panose="020B0600000000000000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1440" y="1101090"/>
            <a:ext cx="406400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  <a:p>
            <a:r>
              <a:rPr lang="zh-CN" altLang="en-US"/>
              <a:t>类Comment描述了评论信息，评论信息包括评论ID、评论内容、评论日期、卖家等级、商品等级、买家ID、商品ID。</a:t>
            </a:r>
            <a:endParaRPr lang="zh-CN" altLang="en-US"/>
          </a:p>
        </p:txBody>
      </p:sp>
      <p:pic>
        <p:nvPicPr>
          <p:cNvPr id="4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912995" y="1446530"/>
            <a:ext cx="3852545" cy="4993005"/>
          </a:xfrm>
          <a:prstGeom prst="rect">
            <a:avLst/>
          </a:prstGeom>
          <a:noFill/>
          <a:ln>
            <a:noFill/>
          </a:ln>
        </p:spPr>
      </p:pic>
    </p:spTree>
    <p:custDataLst>
      <p:tags r:id="rId3"/>
    </p:custData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1" name="文本框 20"/>
          <p:cNvSpPr txBox="1"/>
          <p:nvPr/>
        </p:nvSpPr>
        <p:spPr>
          <a:xfrm>
            <a:off x="177800" y="262255"/>
            <a:ext cx="3551555" cy="5784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ts val="3800"/>
              </a:lnSpc>
            </a:pPr>
            <a:r>
              <a:rPr lang="zh-CN" altLang="en-US" sz="3200" cap="all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Medium" panose="020B0600000000000000" charset="-122"/>
              </a:rPr>
              <a:t>当前</a:t>
            </a:r>
            <a:r>
              <a:rPr lang="zh-CN" altLang="en-US" sz="3200" cap="all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Medium" panose="020B0600000000000000" charset="-122"/>
              </a:rPr>
              <a:t>用户信息</a:t>
            </a:r>
            <a:r>
              <a:rPr lang="zh-CN" altLang="en-US" sz="3200" cap="all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Medium" panose="020B0600000000000000" charset="-122"/>
              </a:rPr>
              <a:t>类图</a:t>
            </a:r>
            <a:endParaRPr lang="zh-CN" altLang="en-US" sz="3200" cap="all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Medium" panose="020B0600000000000000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76225" y="1273175"/>
            <a:ext cx="40640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类CurrentUser描述了当前用户的信息，当前用户的信息包括用户ID和token。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697095" y="1273175"/>
            <a:ext cx="4199890" cy="4739640"/>
          </a:xfrm>
          <a:prstGeom prst="rect">
            <a:avLst/>
          </a:prstGeom>
          <a:noFill/>
          <a:ln>
            <a:noFill/>
          </a:ln>
        </p:spPr>
      </p:pic>
    </p:spTree>
    <p:custDataLst>
      <p:tags r:id="rId3"/>
    </p:custData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1" name="文本框 20"/>
          <p:cNvSpPr txBox="1"/>
          <p:nvPr/>
        </p:nvSpPr>
        <p:spPr>
          <a:xfrm>
            <a:off x="3563188" y="3435483"/>
            <a:ext cx="5065776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 fontAlgn="auto">
              <a:lnSpc>
                <a:spcPct val="100000"/>
              </a:lnSpc>
            </a:pPr>
            <a:r>
              <a:rPr lang="zh-CN" altLang="en-US" sz="5400" cap="all">
                <a:solidFill>
                  <a:srgbClr val="4489C8"/>
                </a:solidFill>
                <a:uFillTx/>
                <a:latin typeface="思源黑体 CN Bold" panose="020B0800000000000000" charset="-122"/>
                <a:ea typeface="思源黑体 CN Bold" panose="020B0800000000000000" charset="-122"/>
                <a:cs typeface="思源黑体 CN Medium" panose="020B0600000000000000" charset="-122"/>
              </a:rPr>
              <a:t>数据库设计</a:t>
            </a:r>
            <a:endParaRPr lang="zh-CN" altLang="en-US" sz="5400" cap="all">
              <a:solidFill>
                <a:srgbClr val="4489C8"/>
              </a:solidFill>
              <a:uFillTx/>
              <a:latin typeface="思源黑体 CN Bold" panose="020B0800000000000000" charset="-122"/>
              <a:ea typeface="思源黑体 CN Bold" panose="020B0800000000000000" charset="-122"/>
              <a:cs typeface="思源黑体 CN Medium" panose="020B0600000000000000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5300548" y="2232091"/>
            <a:ext cx="1591056" cy="5784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 fontAlgn="auto">
              <a:lnSpc>
                <a:spcPts val="3800"/>
              </a:lnSpc>
            </a:pPr>
            <a:r>
              <a:rPr lang="en-US" sz="4800" cap="all">
                <a:solidFill>
                  <a:schemeClr val="bg1"/>
                </a:solidFill>
                <a:uFillTx/>
                <a:latin typeface="思源黑体 CN Medium" panose="020B0600000000000000" charset="-122"/>
                <a:ea typeface="思源黑体 CN Medium" panose="020B0600000000000000" charset="-122"/>
              </a:rPr>
              <a:t>04</a:t>
            </a:r>
            <a:endParaRPr lang="en-US" sz="4800" cap="all">
              <a:solidFill>
                <a:schemeClr val="bg1"/>
              </a:solidFill>
              <a:uFillTx/>
              <a:latin typeface="思源黑体 CN Medium" panose="020B0600000000000000" charset="-122"/>
              <a:ea typeface="思源黑体 CN Medium" panose="020B0600000000000000" charset="-122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1" name="文本框 20"/>
          <p:cNvSpPr txBox="1"/>
          <p:nvPr/>
        </p:nvSpPr>
        <p:spPr>
          <a:xfrm>
            <a:off x="336550" y="262255"/>
            <a:ext cx="2877185" cy="5784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ts val="3800"/>
              </a:lnSpc>
            </a:pPr>
            <a:r>
              <a:rPr lang="en-US" altLang="zh-CN" sz="3200" cap="all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Medium" panose="020B0600000000000000" charset="-122"/>
              </a:rPr>
              <a:t>E-R</a:t>
            </a:r>
            <a:r>
              <a:rPr lang="zh-CN" altLang="en-US" sz="3200" cap="all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Medium" panose="020B0600000000000000" charset="-122"/>
              </a:rPr>
              <a:t>图</a:t>
            </a:r>
            <a:endParaRPr lang="zh-CN" altLang="en-US" sz="3200" cap="all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Medium" panose="020B0600000000000000" charset="-122"/>
            </a:endParaRPr>
          </a:p>
        </p:txBody>
      </p:sp>
      <p:pic>
        <p:nvPicPr>
          <p:cNvPr id="100" name="图片 99"/>
          <p:cNvPicPr/>
          <p:nvPr/>
        </p:nvPicPr>
        <p:blipFill>
          <a:blip r:embed="rId1"/>
          <a:srcRect l="17484" t="2381"/>
          <a:stretch>
            <a:fillRect/>
          </a:stretch>
        </p:blipFill>
        <p:spPr>
          <a:xfrm>
            <a:off x="1551305" y="1294130"/>
            <a:ext cx="8649335" cy="5179695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2"/>
    </p:custData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1" name="文本框 20"/>
          <p:cNvSpPr txBox="1"/>
          <p:nvPr/>
        </p:nvSpPr>
        <p:spPr>
          <a:xfrm>
            <a:off x="336550" y="262255"/>
            <a:ext cx="2877185" cy="5784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ts val="3800"/>
              </a:lnSpc>
            </a:pPr>
            <a:r>
              <a:rPr lang="zh-CN" altLang="en-US" sz="3200" cap="all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Medium" panose="020B0600000000000000" charset="-122"/>
              </a:rPr>
              <a:t>关系模式</a:t>
            </a:r>
            <a:r>
              <a:rPr lang="zh-CN" altLang="en-US" sz="3200" cap="all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Medium" panose="020B0600000000000000" charset="-122"/>
              </a:rPr>
              <a:t>转换</a:t>
            </a:r>
            <a:endParaRPr lang="zh-CN" altLang="en-US" sz="3200" cap="all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Medium" panose="020B0600000000000000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78560" y="1609725"/>
            <a:ext cx="9834880" cy="431228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1" descr="IMG_256"/>
          <p:cNvPicPr>
            <a:picLocks noChangeAspect="1"/>
          </p:cNvPicPr>
          <p:nvPr/>
        </p:nvPicPr>
        <p:blipFill>
          <a:blip r:embed="rId1"/>
          <a:srcRect r="10105"/>
          <a:stretch>
            <a:fillRect/>
          </a:stretch>
        </p:blipFill>
        <p:spPr>
          <a:xfrm>
            <a:off x="3901440" y="481965"/>
            <a:ext cx="6710045" cy="637603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1" name="文本框 20"/>
          <p:cNvSpPr txBox="1"/>
          <p:nvPr/>
        </p:nvSpPr>
        <p:spPr>
          <a:xfrm>
            <a:off x="336550" y="262255"/>
            <a:ext cx="3069590" cy="5784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ts val="3800"/>
              </a:lnSpc>
            </a:pPr>
            <a:r>
              <a:rPr lang="zh-CN" altLang="en-US" sz="3200" cap="all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Medium" panose="020B0600000000000000" charset="-122"/>
              </a:rPr>
              <a:t>数据库表的</a:t>
            </a:r>
            <a:r>
              <a:rPr lang="zh-CN" altLang="en-US" sz="3200" cap="all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Medium" panose="020B0600000000000000" charset="-122"/>
              </a:rPr>
              <a:t>设计</a:t>
            </a:r>
            <a:endParaRPr lang="zh-CN" altLang="en-US" sz="3200" cap="all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Medium" panose="020B0600000000000000" charset="-122"/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1" name="文本框 20"/>
          <p:cNvSpPr txBox="1"/>
          <p:nvPr/>
        </p:nvSpPr>
        <p:spPr>
          <a:xfrm>
            <a:off x="3563188" y="3435483"/>
            <a:ext cx="5065776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 fontAlgn="auto">
              <a:lnSpc>
                <a:spcPct val="100000"/>
              </a:lnSpc>
            </a:pPr>
            <a:r>
              <a:rPr lang="zh-CN" altLang="en-US" sz="5400" cap="all">
                <a:solidFill>
                  <a:srgbClr val="4489C8"/>
                </a:solidFill>
                <a:uFillTx/>
                <a:latin typeface="思源黑体 CN Bold" panose="020B0800000000000000" charset="-122"/>
                <a:ea typeface="思源黑体 CN Bold" panose="020B0800000000000000" charset="-122"/>
                <a:cs typeface="思源黑体 CN Medium" panose="020B0600000000000000" charset="-122"/>
              </a:rPr>
              <a:t>界面设计及</a:t>
            </a:r>
            <a:r>
              <a:rPr lang="en-US" altLang="zh-CN" sz="5400" cap="all">
                <a:solidFill>
                  <a:srgbClr val="4489C8"/>
                </a:solidFill>
                <a:uFillTx/>
                <a:latin typeface="思源黑体 CN Bold" panose="020B0800000000000000" charset="-122"/>
                <a:ea typeface="思源黑体 CN Bold" panose="020B0800000000000000" charset="-122"/>
                <a:cs typeface="思源黑体 CN Medium" panose="020B0600000000000000" charset="-122"/>
              </a:rPr>
              <a:t>SQL</a:t>
            </a:r>
            <a:endParaRPr lang="en-US" altLang="zh-CN" sz="5400" cap="all">
              <a:solidFill>
                <a:srgbClr val="4489C8"/>
              </a:solidFill>
              <a:uFillTx/>
              <a:latin typeface="思源黑体 CN Bold" panose="020B0800000000000000" charset="-122"/>
              <a:ea typeface="思源黑体 CN Bold" panose="020B0800000000000000" charset="-122"/>
              <a:cs typeface="思源黑体 CN Medium" panose="020B0600000000000000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5300548" y="2232091"/>
            <a:ext cx="1591056" cy="5784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 fontAlgn="auto">
              <a:lnSpc>
                <a:spcPts val="3800"/>
              </a:lnSpc>
            </a:pPr>
            <a:r>
              <a:rPr lang="en-US" sz="4800" cap="all">
                <a:solidFill>
                  <a:schemeClr val="bg1"/>
                </a:solidFill>
                <a:uFillTx/>
                <a:latin typeface="思源黑体 CN Medium" panose="020B0600000000000000" charset="-122"/>
                <a:ea typeface="思源黑体 CN Medium" panose="020B0600000000000000" charset="-122"/>
              </a:rPr>
              <a:t>05</a:t>
            </a:r>
            <a:endParaRPr lang="en-US" sz="4800" cap="all">
              <a:solidFill>
                <a:schemeClr val="bg1"/>
              </a:solidFill>
              <a:uFillTx/>
              <a:latin typeface="思源黑体 CN Medium" panose="020B0600000000000000" charset="-122"/>
              <a:ea typeface="思源黑体 CN Medium" panose="020B0600000000000000" charset="-122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1" name="文本框 20"/>
          <p:cNvSpPr txBox="1"/>
          <p:nvPr/>
        </p:nvSpPr>
        <p:spPr>
          <a:xfrm>
            <a:off x="3563188" y="3435483"/>
            <a:ext cx="5065776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 fontAlgn="auto">
              <a:lnSpc>
                <a:spcPct val="100000"/>
              </a:lnSpc>
            </a:pPr>
            <a:r>
              <a:rPr lang="zh-CN" altLang="en-US" sz="5400" cap="all">
                <a:solidFill>
                  <a:srgbClr val="4489C8"/>
                </a:solidFill>
                <a:uFillTx/>
                <a:latin typeface="思源黑体 CN Bold" panose="020B0800000000000000" charset="-122"/>
                <a:ea typeface="思源黑体 CN Bold" panose="020B0800000000000000" charset="-122"/>
                <a:cs typeface="思源黑体 CN Medium" panose="020B0600000000000000" charset="-122"/>
              </a:rPr>
              <a:t>测试用例</a:t>
            </a:r>
            <a:r>
              <a:rPr lang="zh-CN" altLang="en-US" sz="5400" cap="all">
                <a:solidFill>
                  <a:srgbClr val="4489C8"/>
                </a:solidFill>
                <a:uFillTx/>
                <a:latin typeface="思源黑体 CN Bold" panose="020B0800000000000000" charset="-122"/>
                <a:ea typeface="思源黑体 CN Bold" panose="020B0800000000000000" charset="-122"/>
                <a:cs typeface="思源黑体 CN Medium" panose="020B0600000000000000" charset="-122"/>
              </a:rPr>
              <a:t>设计</a:t>
            </a:r>
            <a:endParaRPr lang="zh-CN" altLang="en-US" sz="5400" cap="all">
              <a:solidFill>
                <a:srgbClr val="4489C8"/>
              </a:solidFill>
              <a:uFillTx/>
              <a:latin typeface="思源黑体 CN Bold" panose="020B0800000000000000" charset="-122"/>
              <a:ea typeface="思源黑体 CN Bold" panose="020B0800000000000000" charset="-122"/>
              <a:cs typeface="思源黑体 CN Medium" panose="020B0600000000000000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5300548" y="2232091"/>
            <a:ext cx="1591056" cy="5784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 fontAlgn="auto">
              <a:lnSpc>
                <a:spcPts val="3800"/>
              </a:lnSpc>
            </a:pPr>
            <a:r>
              <a:rPr lang="en-US" sz="4800" cap="all">
                <a:solidFill>
                  <a:schemeClr val="bg1"/>
                </a:solidFill>
                <a:uFillTx/>
                <a:latin typeface="思源黑体 CN Medium" panose="020B0600000000000000" charset="-122"/>
                <a:ea typeface="思源黑体 CN Medium" panose="020B0600000000000000" charset="-122"/>
              </a:rPr>
              <a:t>06</a:t>
            </a:r>
            <a:endParaRPr lang="en-US" sz="4800" cap="all">
              <a:solidFill>
                <a:schemeClr val="bg1"/>
              </a:solidFill>
              <a:uFillTx/>
              <a:latin typeface="思源黑体 CN Medium" panose="020B0600000000000000" charset="-122"/>
              <a:ea typeface="思源黑体 CN Medium" panose="020B0600000000000000" charset="-122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1" name="文本框 20"/>
          <p:cNvSpPr txBox="1"/>
          <p:nvPr/>
        </p:nvSpPr>
        <p:spPr>
          <a:xfrm>
            <a:off x="177800" y="262255"/>
            <a:ext cx="3551555" cy="5784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ts val="3800"/>
              </a:lnSpc>
            </a:pPr>
            <a:r>
              <a:rPr lang="zh-CN" altLang="en-US" sz="3200" cap="all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Medium" panose="020B0600000000000000" charset="-122"/>
              </a:rPr>
              <a:t>注册测试</a:t>
            </a:r>
            <a:r>
              <a:rPr lang="zh-CN" altLang="en-US" sz="3200" cap="all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Medium" panose="020B0600000000000000" charset="-122"/>
              </a:rPr>
              <a:t>用例</a:t>
            </a:r>
            <a:endParaRPr lang="zh-CN" altLang="en-US" sz="3200" cap="all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Medium" panose="020B0600000000000000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791585" y="685800"/>
            <a:ext cx="6276975" cy="609409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1" name="文本框 20"/>
          <p:cNvSpPr txBox="1"/>
          <p:nvPr/>
        </p:nvSpPr>
        <p:spPr>
          <a:xfrm>
            <a:off x="3563188" y="3435483"/>
            <a:ext cx="5065776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 fontAlgn="auto">
              <a:lnSpc>
                <a:spcPct val="100000"/>
              </a:lnSpc>
            </a:pPr>
            <a:r>
              <a:rPr lang="zh-CN" altLang="en-US" sz="5400" cap="all">
                <a:solidFill>
                  <a:srgbClr val="4489C8"/>
                </a:solidFill>
                <a:uFillTx/>
                <a:latin typeface="思源黑体 CN Bold" panose="020B0800000000000000" charset="-122"/>
                <a:ea typeface="思源黑体 CN Bold" panose="020B0800000000000000" charset="-122"/>
                <a:cs typeface="思源黑体 CN Medium" panose="020B0600000000000000" charset="-122"/>
                <a:sym typeface="+mn-ea"/>
              </a:rPr>
              <a:t>需求分析</a:t>
            </a:r>
            <a:endParaRPr lang="zh-CN" altLang="en-US" sz="5400" cap="all">
              <a:solidFill>
                <a:srgbClr val="4489C8"/>
              </a:solidFill>
              <a:uFillTx/>
              <a:latin typeface="思源黑体 CN Bold" panose="020B0800000000000000" charset="-122"/>
              <a:ea typeface="思源黑体 CN Bold" panose="020B0800000000000000" charset="-122"/>
              <a:cs typeface="思源黑体 CN Medium" panose="020B0600000000000000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5300548" y="2232091"/>
            <a:ext cx="1591056" cy="5784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 fontAlgn="auto">
              <a:lnSpc>
                <a:spcPts val="3800"/>
              </a:lnSpc>
            </a:pPr>
            <a:r>
              <a:rPr lang="en-US" sz="4800" cap="all">
                <a:solidFill>
                  <a:schemeClr val="bg1"/>
                </a:solidFill>
                <a:uFillTx/>
                <a:latin typeface="思源黑体 CN Medium" panose="020B0600000000000000" charset="-122"/>
                <a:ea typeface="思源黑体 CN Medium" panose="020B0600000000000000" charset="-122"/>
              </a:rPr>
              <a:t>02</a:t>
            </a:r>
            <a:endParaRPr lang="en-US" sz="4800" cap="all">
              <a:solidFill>
                <a:schemeClr val="bg1"/>
              </a:solidFill>
              <a:uFillTx/>
              <a:latin typeface="思源黑体 CN Medium" panose="020B0600000000000000" charset="-122"/>
              <a:ea typeface="思源黑体 CN Medium" panose="020B0600000000000000" charset="-122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1" name="文本框 20"/>
          <p:cNvSpPr txBox="1"/>
          <p:nvPr/>
        </p:nvSpPr>
        <p:spPr>
          <a:xfrm>
            <a:off x="177800" y="262255"/>
            <a:ext cx="3551555" cy="5784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ts val="3800"/>
              </a:lnSpc>
            </a:pPr>
            <a:r>
              <a:rPr lang="zh-CN" altLang="en-US" sz="3200" cap="all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Medium" panose="020B0600000000000000" charset="-122"/>
              </a:rPr>
              <a:t>登录测试</a:t>
            </a:r>
            <a:r>
              <a:rPr lang="zh-CN" altLang="en-US" sz="3200" cap="all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Medium" panose="020B0600000000000000" charset="-122"/>
              </a:rPr>
              <a:t>用例</a:t>
            </a:r>
            <a:endParaRPr lang="zh-CN" altLang="en-US" sz="3200" cap="all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Medium" panose="020B0600000000000000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402330" y="1070610"/>
            <a:ext cx="6374765" cy="578739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1" name="文本框 20"/>
          <p:cNvSpPr txBox="1"/>
          <p:nvPr/>
        </p:nvSpPr>
        <p:spPr>
          <a:xfrm>
            <a:off x="177800" y="262255"/>
            <a:ext cx="3551555" cy="5784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ts val="3800"/>
              </a:lnSpc>
            </a:pPr>
            <a:r>
              <a:rPr lang="zh-CN" altLang="en-US" sz="3200" cap="all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Medium" panose="020B0600000000000000" charset="-122"/>
              </a:rPr>
              <a:t>商品</a:t>
            </a:r>
            <a:r>
              <a:rPr lang="zh-CN" altLang="en-US" sz="3200" cap="all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Medium" panose="020B0600000000000000" charset="-122"/>
              </a:rPr>
              <a:t>发布测试</a:t>
            </a:r>
            <a:r>
              <a:rPr lang="zh-CN" altLang="en-US" sz="3200" cap="all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Medium" panose="020B0600000000000000" charset="-122"/>
              </a:rPr>
              <a:t>用例</a:t>
            </a:r>
            <a:endParaRPr lang="zh-CN" altLang="en-US" sz="3200" cap="all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Medium" panose="020B0600000000000000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799205" y="674370"/>
            <a:ext cx="6137910" cy="618299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1" name="文本框 20"/>
          <p:cNvSpPr txBox="1"/>
          <p:nvPr/>
        </p:nvSpPr>
        <p:spPr>
          <a:xfrm>
            <a:off x="177800" y="262255"/>
            <a:ext cx="3551555" cy="5784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ts val="3800"/>
              </a:lnSpc>
            </a:pPr>
            <a:r>
              <a:rPr lang="zh-CN" altLang="en-US" sz="3200" cap="all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Medium" panose="020B0600000000000000" charset="-122"/>
              </a:rPr>
              <a:t>商品</a:t>
            </a:r>
            <a:r>
              <a:rPr lang="zh-CN" altLang="en-US" sz="3200" cap="all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Medium" panose="020B0600000000000000" charset="-122"/>
              </a:rPr>
              <a:t>下单测试</a:t>
            </a:r>
            <a:r>
              <a:rPr lang="zh-CN" altLang="en-US" sz="3200" cap="all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Medium" panose="020B0600000000000000" charset="-122"/>
              </a:rPr>
              <a:t>用例</a:t>
            </a:r>
            <a:endParaRPr lang="zh-CN" altLang="en-US" sz="3200" cap="all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Medium" panose="020B0600000000000000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654425" y="1083310"/>
            <a:ext cx="5857875" cy="577469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1" name="文本框 20"/>
          <p:cNvSpPr txBox="1"/>
          <p:nvPr/>
        </p:nvSpPr>
        <p:spPr>
          <a:xfrm>
            <a:off x="177800" y="262255"/>
            <a:ext cx="3551555" cy="5784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ts val="3800"/>
              </a:lnSpc>
            </a:pPr>
            <a:r>
              <a:rPr lang="zh-CN" altLang="en-US" sz="3200" cap="all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Medium" panose="020B0600000000000000" charset="-122"/>
              </a:rPr>
              <a:t>商品</a:t>
            </a:r>
            <a:r>
              <a:rPr lang="zh-CN" altLang="en-US" sz="3200" cap="all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Medium" panose="020B0600000000000000" charset="-122"/>
              </a:rPr>
              <a:t>管理测试</a:t>
            </a:r>
            <a:r>
              <a:rPr lang="zh-CN" altLang="en-US" sz="3200" cap="all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Medium" panose="020B0600000000000000" charset="-122"/>
              </a:rPr>
              <a:t>用例</a:t>
            </a:r>
            <a:endParaRPr lang="zh-CN" altLang="en-US" sz="3200" cap="all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Medium" panose="020B0600000000000000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361690" y="1125220"/>
            <a:ext cx="5843905" cy="563181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1" name="文本框 20"/>
          <p:cNvSpPr txBox="1"/>
          <p:nvPr/>
        </p:nvSpPr>
        <p:spPr>
          <a:xfrm>
            <a:off x="177800" y="262255"/>
            <a:ext cx="3551555" cy="5784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ts val="3800"/>
              </a:lnSpc>
            </a:pPr>
            <a:r>
              <a:rPr lang="zh-CN" altLang="en-US" sz="3200" cap="all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Medium" panose="020B0600000000000000" charset="-122"/>
              </a:rPr>
              <a:t>发表</a:t>
            </a:r>
            <a:r>
              <a:rPr lang="zh-CN" altLang="en-US" sz="3200" cap="all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Medium" panose="020B0600000000000000" charset="-122"/>
              </a:rPr>
              <a:t>评论测试</a:t>
            </a:r>
            <a:r>
              <a:rPr lang="zh-CN" altLang="en-US" sz="3200" cap="all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Medium" panose="020B0600000000000000" charset="-122"/>
              </a:rPr>
              <a:t>用例</a:t>
            </a:r>
            <a:endParaRPr lang="zh-CN" altLang="en-US" sz="3200" cap="all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Medium" panose="020B0600000000000000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195955" y="1097280"/>
            <a:ext cx="6233795" cy="568706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1" name="文本框 20"/>
          <p:cNvSpPr txBox="1"/>
          <p:nvPr/>
        </p:nvSpPr>
        <p:spPr>
          <a:xfrm>
            <a:off x="177800" y="262255"/>
            <a:ext cx="3551555" cy="5784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ts val="3800"/>
              </a:lnSpc>
            </a:pPr>
            <a:r>
              <a:rPr lang="zh-CN" altLang="en-US" sz="3200" cap="all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Medium" panose="020B0600000000000000" charset="-122"/>
              </a:rPr>
              <a:t>搜索</a:t>
            </a:r>
            <a:r>
              <a:rPr lang="zh-CN" altLang="en-US" sz="3200" cap="all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Medium" panose="020B0600000000000000" charset="-122"/>
              </a:rPr>
              <a:t>商品测试</a:t>
            </a:r>
            <a:r>
              <a:rPr lang="zh-CN" altLang="en-US" sz="3200" cap="all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Medium" panose="020B0600000000000000" charset="-122"/>
              </a:rPr>
              <a:t>用例</a:t>
            </a:r>
            <a:endParaRPr lang="zh-CN" altLang="en-US" sz="3200" cap="all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Medium" panose="020B0600000000000000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337560" y="1071880"/>
            <a:ext cx="6141720" cy="568706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1" name="文本框 20"/>
          <p:cNvSpPr txBox="1"/>
          <p:nvPr/>
        </p:nvSpPr>
        <p:spPr>
          <a:xfrm>
            <a:off x="3563188" y="3435483"/>
            <a:ext cx="5065776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 fontAlgn="auto">
              <a:lnSpc>
                <a:spcPct val="100000"/>
              </a:lnSpc>
            </a:pPr>
            <a:r>
              <a:rPr lang="zh-CN" altLang="en-US" sz="5400" cap="all">
                <a:solidFill>
                  <a:srgbClr val="4489C8"/>
                </a:solidFill>
                <a:uFillTx/>
                <a:latin typeface="思源黑体 CN Bold" panose="020B0800000000000000" charset="-122"/>
                <a:ea typeface="思源黑体 CN Bold" panose="020B0800000000000000" charset="-122"/>
                <a:cs typeface="思源黑体 CN Medium" panose="020B0600000000000000" charset="-122"/>
              </a:rPr>
              <a:t>参考文献</a:t>
            </a:r>
            <a:endParaRPr lang="zh-CN" altLang="en-US" sz="5400" cap="all">
              <a:solidFill>
                <a:srgbClr val="4489C8"/>
              </a:solidFill>
              <a:uFillTx/>
              <a:latin typeface="思源黑体 CN Bold" panose="020B0800000000000000" charset="-122"/>
              <a:ea typeface="思源黑体 CN Bold" panose="020B0800000000000000" charset="-122"/>
              <a:cs typeface="思源黑体 CN Medium" panose="020B0600000000000000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5300548" y="2232091"/>
            <a:ext cx="1591056" cy="5784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 fontAlgn="auto">
              <a:lnSpc>
                <a:spcPts val="3800"/>
              </a:lnSpc>
            </a:pPr>
            <a:r>
              <a:rPr lang="en-US" sz="4800" cap="all">
                <a:solidFill>
                  <a:schemeClr val="bg1"/>
                </a:solidFill>
                <a:uFillTx/>
                <a:latin typeface="思源黑体 CN Medium" panose="020B0600000000000000" charset="-122"/>
                <a:ea typeface="思源黑体 CN Medium" panose="020B0600000000000000" charset="-122"/>
              </a:rPr>
              <a:t>07</a:t>
            </a:r>
            <a:endParaRPr lang="en-US" sz="4800" cap="all">
              <a:solidFill>
                <a:schemeClr val="bg1"/>
              </a:solidFill>
              <a:uFillTx/>
              <a:latin typeface="思源黑体 CN Medium" panose="020B0600000000000000" charset="-122"/>
              <a:ea typeface="思源黑体 CN Medium" panose="020B0600000000000000" charset="-122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1" name="文本框 20"/>
          <p:cNvSpPr txBox="1"/>
          <p:nvPr/>
        </p:nvSpPr>
        <p:spPr>
          <a:xfrm>
            <a:off x="177800" y="262255"/>
            <a:ext cx="3551555" cy="5784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ts val="3800"/>
              </a:lnSpc>
            </a:pPr>
            <a:r>
              <a:rPr lang="zh-CN" altLang="en-US" sz="3200" cap="all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Medium" panose="020B0600000000000000" charset="-122"/>
              </a:rPr>
              <a:t>参考文献</a:t>
            </a:r>
            <a:endParaRPr lang="zh-CN" altLang="en-US" sz="3200" cap="all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Medium" panose="020B0600000000000000" charset="-122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2235835" y="1811655"/>
            <a:ext cx="7719695" cy="341503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>
              <a:lnSpc>
                <a:spcPct val="150000"/>
              </a:lnSpc>
            </a:pPr>
            <a:r>
              <a:rPr lang="en-US" sz="1600" b="0">
                <a:latin typeface="宋体" panose="02010600030101010101" pitchFamily="2" charset="-122"/>
                <a:ea typeface="宋体" panose="02010600030101010101" pitchFamily="2" charset="-122"/>
              </a:rPr>
              <a:t>[1] </a:t>
            </a:r>
            <a:r>
              <a:rPr lang="zh-CN" sz="1600" b="0">
                <a:ea typeface="宋体" panose="02010600030101010101" pitchFamily="2" charset="-122"/>
              </a:rPr>
              <a:t>郑人杰</a:t>
            </a:r>
            <a:r>
              <a:rPr lang="en-US" sz="1600" b="0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,</a:t>
            </a:r>
            <a:r>
              <a:rPr lang="zh-CN" sz="1600" b="0">
                <a:ea typeface="宋体" panose="02010600030101010101" pitchFamily="2" charset="-122"/>
              </a:rPr>
              <a:t>马素霞</a:t>
            </a:r>
            <a:r>
              <a:rPr lang="en-US" sz="1600" b="0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.</a:t>
            </a:r>
            <a:r>
              <a:rPr lang="zh-CN" sz="1600" b="0">
                <a:ea typeface="宋体" panose="02010600030101010101" pitchFamily="2" charset="-122"/>
              </a:rPr>
              <a:t>软件工程概论</a:t>
            </a:r>
            <a:r>
              <a:rPr lang="en-US" sz="1600" b="0">
                <a:latin typeface="宋体" panose="02010600030101010101" pitchFamily="2" charset="-122"/>
                <a:ea typeface="宋体" panose="02010600030101010101" pitchFamily="2" charset="-122"/>
              </a:rPr>
              <a:t>[M]</a:t>
            </a:r>
            <a:r>
              <a:rPr lang="en-US" sz="1600" b="0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.</a:t>
            </a:r>
            <a:r>
              <a:rPr lang="zh-CN" sz="1600" b="0">
                <a:ea typeface="宋体" panose="02010600030101010101" pitchFamily="2" charset="-122"/>
              </a:rPr>
              <a:t>北京：机械工业出版社，</a:t>
            </a:r>
            <a:r>
              <a:rPr lang="en-US" sz="1600" b="0">
                <a:latin typeface="宋体" panose="02010600030101010101" pitchFamily="2" charset="-122"/>
                <a:ea typeface="宋体" panose="02010600030101010101" pitchFamily="2" charset="-122"/>
              </a:rPr>
              <a:t>2019.[2] </a:t>
            </a:r>
            <a:r>
              <a:rPr lang="zh-CN" sz="1600" b="0">
                <a:ea typeface="宋体" panose="02010600030101010101" pitchFamily="2" charset="-122"/>
              </a:rPr>
              <a:t>王阳, 高峰. 网络交易平台的设计与实现[M]. 北京: 电子工业出版社, 2017.</a:t>
            </a:r>
            <a:r>
              <a:rPr lang="en-US" sz="1600" b="0">
                <a:latin typeface="宋体" panose="02010600030101010101" pitchFamily="2" charset="-122"/>
                <a:ea typeface="宋体" panose="02010600030101010101" pitchFamily="2" charset="-122"/>
              </a:rPr>
              <a:t>[3] </a:t>
            </a:r>
            <a:r>
              <a:rPr lang="zh-CN" sz="1600" b="0">
                <a:ea typeface="宋体" panose="02010600030101010101" pitchFamily="2" charset="-122"/>
              </a:rPr>
              <a:t>王珊</a:t>
            </a:r>
            <a:r>
              <a:rPr lang="en-US" sz="1600" b="0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,</a:t>
            </a:r>
            <a:r>
              <a:rPr lang="zh-CN" sz="1600" b="0">
                <a:ea typeface="宋体" panose="02010600030101010101" pitchFamily="2" charset="-122"/>
              </a:rPr>
              <a:t>萨师煊</a:t>
            </a:r>
            <a:r>
              <a:rPr lang="en-US" sz="1600" b="0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.</a:t>
            </a:r>
            <a:r>
              <a:rPr lang="zh-CN" sz="1600" b="0">
                <a:ea typeface="宋体" panose="02010600030101010101" pitchFamily="2" charset="-122"/>
              </a:rPr>
              <a:t>数据库系统概论</a:t>
            </a:r>
            <a:r>
              <a:rPr lang="en-US" sz="1600" b="0">
                <a:latin typeface="宋体" panose="02010600030101010101" pitchFamily="2" charset="-122"/>
                <a:ea typeface="宋体" panose="02010600030101010101" pitchFamily="2" charset="-122"/>
              </a:rPr>
              <a:t>[M]</a:t>
            </a:r>
            <a:r>
              <a:rPr lang="en-US" sz="1600" b="0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.</a:t>
            </a:r>
            <a:r>
              <a:rPr lang="zh-CN" sz="1600" b="0">
                <a:ea typeface="宋体" panose="02010600030101010101" pitchFamily="2" charset="-122"/>
              </a:rPr>
              <a:t>北京：高等教育出版社，</a:t>
            </a:r>
            <a:r>
              <a:rPr lang="en-US" sz="1600" b="0">
                <a:latin typeface="宋体" panose="02010600030101010101" pitchFamily="2" charset="-122"/>
                <a:ea typeface="宋体" panose="02010600030101010101" pitchFamily="2" charset="-122"/>
              </a:rPr>
              <a:t>2014.[4] </a:t>
            </a:r>
            <a:r>
              <a:rPr lang="zh-CN" sz="1600" b="0">
                <a:ea typeface="宋体" panose="02010600030101010101" pitchFamily="2" charset="-122"/>
              </a:rPr>
              <a:t>石磊.校园二手交易平台的设计与实现[J].当代电子科技,2022.</a:t>
            </a:r>
            <a:r>
              <a:rPr lang="en-US" sz="1600" b="0">
                <a:latin typeface="宋体" panose="02010600030101010101" pitchFamily="2" charset="-122"/>
                <a:ea typeface="宋体" panose="02010600030101010101" pitchFamily="2" charset="-122"/>
              </a:rPr>
              <a:t>[5] </a:t>
            </a:r>
            <a:r>
              <a:rPr lang="zh-CN" sz="1600" b="0">
                <a:ea typeface="宋体" panose="02010600030101010101" pitchFamily="2" charset="-122"/>
              </a:rPr>
              <a:t>张琳. 校园二手交易平台的设计与实现[D].华东师范大学,2022.</a:t>
            </a:r>
            <a:r>
              <a:rPr lang="en-US" sz="1600" b="0">
                <a:latin typeface="宋体" panose="02010600030101010101" pitchFamily="2" charset="-122"/>
                <a:ea typeface="宋体" panose="02010600030101010101" pitchFamily="2" charset="-122"/>
              </a:rPr>
              <a:t>[6] </a:t>
            </a:r>
            <a:r>
              <a:rPr lang="zh-CN" sz="1600" b="0">
                <a:ea typeface="宋体" panose="02010600030101010101" pitchFamily="2" charset="-122"/>
              </a:rPr>
              <a:t>刘洋. 校园二手交易平台的设计与实现[D].北京大学,2023.</a:t>
            </a:r>
            <a:r>
              <a:rPr lang="en-US" sz="1600" b="0">
                <a:latin typeface="宋体" panose="02010600030101010101" pitchFamily="2" charset="-122"/>
                <a:ea typeface="宋体" panose="02010600030101010101" pitchFamily="2" charset="-122"/>
              </a:rPr>
              <a:t>[7] </a:t>
            </a:r>
            <a:r>
              <a:rPr lang="zh-CN" sz="1600" b="0">
                <a:ea typeface="宋体" panose="02010600030101010101" pitchFamily="2" charset="-122"/>
              </a:rPr>
              <a:t>李晓明.校园二手交易平台的市场分析与设计策略[J].现代商贸工业,2023.</a:t>
            </a:r>
            <a:r>
              <a:rPr lang="en-US" sz="1600" b="0">
                <a:latin typeface="宋体" panose="02010600030101010101" pitchFamily="2" charset="-122"/>
                <a:ea typeface="宋体" panose="02010600030101010101" pitchFamily="2" charset="-122"/>
              </a:rPr>
              <a:t>[8] </a:t>
            </a:r>
            <a:r>
              <a:rPr lang="zh-CN" sz="1600" b="0">
                <a:ea typeface="宋体" panose="02010600030101010101" pitchFamily="2" charset="-122"/>
              </a:rPr>
              <a:t>石磊.校园二手交易平台的设计与实现[J].当代电子科技,2022.</a:t>
            </a:r>
            <a:r>
              <a:rPr lang="en-US" sz="1600" b="0">
                <a:latin typeface="宋体" panose="02010600030101010101" pitchFamily="2" charset="-122"/>
                <a:ea typeface="宋体" panose="02010600030101010101" pitchFamily="2" charset="-122"/>
              </a:rPr>
              <a:t>[9] </a:t>
            </a:r>
            <a:r>
              <a:rPr lang="zh-CN" sz="1600" b="0">
                <a:ea typeface="宋体" panose="02010600030101010101" pitchFamily="2" charset="-122"/>
              </a:rPr>
              <a:t>刘聪.校园二手交易平台的设计与实现[J].电子技术与软件工程,2022.</a:t>
            </a:r>
            <a:endParaRPr lang="zh-CN" altLang="en-US" sz="1600" b="0">
              <a:ea typeface="宋体" panose="02010600030101010101" pitchFamily="2" charset="-122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项目推近资源 2"/>
          <p:cNvPicPr>
            <a:picLocks noChangeAspect="1"/>
          </p:cNvPicPr>
          <p:nvPr/>
        </p:nvPicPr>
        <p:blipFill>
          <a:blip r:embed="rId1"/>
          <a:srcRect r="1290" b="3342"/>
          <a:stretch>
            <a:fillRect/>
          </a:stretch>
        </p:blipFill>
        <p:spPr>
          <a:xfrm>
            <a:off x="6009005" y="4017645"/>
            <a:ext cx="6182995" cy="2840355"/>
          </a:xfrm>
          <a:prstGeom prst="rect">
            <a:avLst/>
          </a:prstGeom>
        </p:spPr>
      </p:pic>
      <p:pic>
        <p:nvPicPr>
          <p:cNvPr id="4" name="图片 3" descr="项目推近资源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721735" cy="373570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801495" y="2910840"/>
            <a:ext cx="8589010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6600" cap="all">
                <a:solidFill>
                  <a:srgbClr val="4489C8"/>
                </a:solidFill>
                <a:uFillTx/>
                <a:latin typeface="思源黑体 CN Bold" panose="020B0800000000000000" charset="-122"/>
                <a:ea typeface="思源黑体 CN Bold" panose="020B0800000000000000" charset="-122"/>
              </a:rPr>
              <a:t>汇报完毕，谢谢观看</a:t>
            </a:r>
            <a:endParaRPr lang="zh-CN" altLang="en-US" sz="6600" cap="all">
              <a:solidFill>
                <a:srgbClr val="4489C8"/>
              </a:solidFill>
              <a:uFillTx/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1" name="文本框 20"/>
          <p:cNvSpPr txBox="1"/>
          <p:nvPr/>
        </p:nvSpPr>
        <p:spPr>
          <a:xfrm>
            <a:off x="336550" y="262255"/>
            <a:ext cx="2877185" cy="5784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ts val="3800"/>
              </a:lnSpc>
            </a:pPr>
            <a:r>
              <a:rPr lang="zh-CN" altLang="en-US" sz="3200" cap="all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Medium" panose="020B0600000000000000" charset="-122"/>
              </a:rPr>
              <a:t>系统用例图</a:t>
            </a:r>
            <a:endParaRPr lang="zh-CN" altLang="en-US" sz="3200" cap="all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Medium" panose="020B0600000000000000" charset="-122"/>
            </a:endParaRPr>
          </a:p>
        </p:txBody>
      </p:sp>
      <p:pic>
        <p:nvPicPr>
          <p:cNvPr id="100" name="图片 99"/>
          <p:cNvPicPr/>
          <p:nvPr/>
        </p:nvPicPr>
        <p:blipFill>
          <a:blip r:embed="rId1"/>
          <a:stretch>
            <a:fillRect/>
          </a:stretch>
        </p:blipFill>
        <p:spPr>
          <a:xfrm>
            <a:off x="1340485" y="1127125"/>
            <a:ext cx="8962390" cy="5596890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2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1" name="文本框 20"/>
          <p:cNvSpPr txBox="1"/>
          <p:nvPr/>
        </p:nvSpPr>
        <p:spPr>
          <a:xfrm>
            <a:off x="3563188" y="3435483"/>
            <a:ext cx="5065776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 fontAlgn="auto">
              <a:lnSpc>
                <a:spcPct val="100000"/>
              </a:lnSpc>
            </a:pPr>
            <a:r>
              <a:rPr lang="zh-CN" altLang="en-US" sz="5400" cap="all">
                <a:solidFill>
                  <a:srgbClr val="4489C8"/>
                </a:solidFill>
                <a:uFillTx/>
                <a:latin typeface="思源黑体 CN Bold" panose="020B0800000000000000" charset="-122"/>
                <a:ea typeface="思源黑体 CN Bold" panose="020B0800000000000000" charset="-122"/>
                <a:cs typeface="思源黑体 CN Medium" panose="020B0600000000000000" charset="-122"/>
              </a:rPr>
              <a:t>功能</a:t>
            </a:r>
            <a:r>
              <a:rPr lang="zh-CN" altLang="en-US" sz="5400" cap="all">
                <a:solidFill>
                  <a:srgbClr val="4489C8"/>
                </a:solidFill>
                <a:uFillTx/>
                <a:latin typeface="思源黑体 CN Bold" panose="020B0800000000000000" charset="-122"/>
                <a:ea typeface="思源黑体 CN Bold" panose="020B0800000000000000" charset="-122"/>
                <a:cs typeface="思源黑体 CN Medium" panose="020B0600000000000000" charset="-122"/>
              </a:rPr>
              <a:t>设计</a:t>
            </a:r>
            <a:endParaRPr lang="zh-CN" altLang="en-US" sz="5400" cap="all">
              <a:solidFill>
                <a:srgbClr val="4489C8"/>
              </a:solidFill>
              <a:uFillTx/>
              <a:latin typeface="思源黑体 CN Bold" panose="020B0800000000000000" charset="-122"/>
              <a:ea typeface="思源黑体 CN Bold" panose="020B0800000000000000" charset="-122"/>
              <a:cs typeface="思源黑体 CN Medium" panose="020B0600000000000000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5300548" y="2232091"/>
            <a:ext cx="1591056" cy="5784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 fontAlgn="auto">
              <a:lnSpc>
                <a:spcPts val="3800"/>
              </a:lnSpc>
            </a:pPr>
            <a:r>
              <a:rPr lang="en-US" sz="4800" cap="all">
                <a:solidFill>
                  <a:schemeClr val="bg1"/>
                </a:solidFill>
                <a:uFillTx/>
                <a:latin typeface="思源黑体 CN Medium" panose="020B0600000000000000" charset="-122"/>
                <a:ea typeface="思源黑体 CN Medium" panose="020B0600000000000000" charset="-122"/>
              </a:rPr>
              <a:t>03</a:t>
            </a:r>
            <a:endParaRPr lang="en-US" sz="4800" cap="all">
              <a:solidFill>
                <a:schemeClr val="bg1"/>
              </a:solidFill>
              <a:uFillTx/>
              <a:latin typeface="思源黑体 CN Medium" panose="020B0600000000000000" charset="-122"/>
              <a:ea typeface="思源黑体 CN Medium" panose="020B0600000000000000" charset="-122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1" name="文本框 20"/>
          <p:cNvSpPr txBox="1"/>
          <p:nvPr/>
        </p:nvSpPr>
        <p:spPr>
          <a:xfrm>
            <a:off x="336550" y="262255"/>
            <a:ext cx="2877185" cy="5784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fontAlgn="auto">
              <a:lnSpc>
                <a:spcPts val="3800"/>
              </a:lnSpc>
            </a:pPr>
            <a:r>
              <a:rPr lang="zh-CN" altLang="en-US" sz="3200" cap="all">
                <a:solidFill>
                  <a:schemeClr val="bg1"/>
                </a:solidFill>
                <a:uFillTx/>
                <a:latin typeface="思源黑体 CN Bold" panose="020B0800000000000000" charset="-122"/>
                <a:ea typeface="思源黑体 CN Bold" panose="020B0800000000000000" charset="-122"/>
                <a:cs typeface="思源黑体 CN Medium" panose="020B0600000000000000" charset="-122"/>
              </a:rPr>
              <a:t>功能模块图</a:t>
            </a:r>
            <a:endParaRPr lang="zh-CN" altLang="en-US" sz="3200" cap="all">
              <a:solidFill>
                <a:schemeClr val="bg1"/>
              </a:solidFill>
              <a:uFillTx/>
              <a:latin typeface="思源黑体 CN Bold" panose="020B0800000000000000" charset="-122"/>
              <a:ea typeface="思源黑体 CN Bold" panose="020B0800000000000000" charset="-122"/>
              <a:cs typeface="思源黑体 CN Medium" panose="020B0600000000000000" charset="-122"/>
            </a:endParaRPr>
          </a:p>
        </p:txBody>
      </p:sp>
      <p:pic>
        <p:nvPicPr>
          <p:cNvPr id="17" name="图片 2" descr="IMG_25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l="3194" t="4770" r="9154" b="14535"/>
          <a:stretch>
            <a:fillRect/>
          </a:stretch>
        </p:blipFill>
        <p:spPr>
          <a:xfrm>
            <a:off x="657225" y="1100455"/>
            <a:ext cx="10430510" cy="5073015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3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1" name="文本框 20"/>
          <p:cNvSpPr txBox="1"/>
          <p:nvPr/>
        </p:nvSpPr>
        <p:spPr>
          <a:xfrm>
            <a:off x="336550" y="262255"/>
            <a:ext cx="2877185" cy="5784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ts val="3800"/>
              </a:lnSpc>
            </a:pPr>
            <a:r>
              <a:rPr lang="zh-CN" altLang="en-US" sz="3200" cap="all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Medium" panose="020B0600000000000000" charset="-122"/>
              </a:rPr>
              <a:t>系统</a:t>
            </a:r>
            <a:r>
              <a:rPr lang="zh-CN" altLang="en-US" sz="3200" cap="all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Medium" panose="020B0600000000000000" charset="-122"/>
              </a:rPr>
              <a:t>流程图</a:t>
            </a:r>
            <a:endParaRPr lang="zh-CN" altLang="en-US" sz="3200" cap="all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Medium" panose="020B0600000000000000" charset="-122"/>
            </a:endParaRPr>
          </a:p>
        </p:txBody>
      </p:sp>
      <p:pic>
        <p:nvPicPr>
          <p:cNvPr id="12" name="图片 3" descr="IMG_25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l="9528" r="3544"/>
          <a:stretch>
            <a:fillRect/>
          </a:stretch>
        </p:blipFill>
        <p:spPr>
          <a:xfrm>
            <a:off x="4389120" y="114300"/>
            <a:ext cx="6370320" cy="6629400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3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1" name="文本框 20"/>
          <p:cNvSpPr txBox="1"/>
          <p:nvPr/>
        </p:nvSpPr>
        <p:spPr>
          <a:xfrm>
            <a:off x="336550" y="262255"/>
            <a:ext cx="3274060" cy="5784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ts val="3800"/>
              </a:lnSpc>
            </a:pPr>
            <a:r>
              <a:rPr lang="zh-CN" altLang="en-US" sz="3200" cap="all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Medium" panose="020B0600000000000000" charset="-122"/>
              </a:rPr>
              <a:t>登录</a:t>
            </a:r>
            <a:r>
              <a:rPr lang="zh-CN" altLang="en-US" sz="3200" cap="all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Medium" panose="020B0600000000000000" charset="-122"/>
              </a:rPr>
              <a:t>注册状态图</a:t>
            </a:r>
            <a:endParaRPr lang="zh-CN" altLang="en-US" sz="3200" cap="all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Medium" panose="020B0600000000000000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610610" y="1042035"/>
            <a:ext cx="5186680" cy="581596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1" name="文本框 20"/>
          <p:cNvSpPr txBox="1"/>
          <p:nvPr/>
        </p:nvSpPr>
        <p:spPr>
          <a:xfrm>
            <a:off x="336550" y="262255"/>
            <a:ext cx="3326765" cy="5784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ts val="3800"/>
              </a:lnSpc>
            </a:pPr>
            <a:r>
              <a:rPr lang="zh-CN" altLang="en-US" sz="3200" cap="all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Medium" panose="020B0600000000000000" charset="-122"/>
              </a:rPr>
              <a:t>商品</a:t>
            </a:r>
            <a:r>
              <a:rPr lang="zh-CN" altLang="en-US" sz="3200" cap="all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Medium" panose="020B0600000000000000" charset="-122"/>
              </a:rPr>
              <a:t>发布状态图</a:t>
            </a:r>
            <a:endParaRPr lang="zh-CN" altLang="en-US" sz="3200" cap="all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Medium" panose="020B0600000000000000" charset="-122"/>
            </a:endParaRPr>
          </a:p>
        </p:txBody>
      </p:sp>
      <p:pic>
        <p:nvPicPr>
          <p:cNvPr id="13" name="图片 2" descr="IMG_25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l="8069" t="861" r="1591" b="6648"/>
          <a:stretch>
            <a:fillRect/>
          </a:stretch>
        </p:blipFill>
        <p:spPr>
          <a:xfrm>
            <a:off x="4117340" y="268605"/>
            <a:ext cx="5649595" cy="6614160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3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101.xml><?xml version="1.0" encoding="utf-8"?>
<p:tagLst xmlns:p="http://schemas.openxmlformats.org/presentationml/2006/main">
  <p:tag name="KSO_WM_BEAUTIFY_FLAG" val=""/>
</p:tagLst>
</file>

<file path=ppt/tags/tag102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103.xml><?xml version="1.0" encoding="utf-8"?>
<p:tagLst xmlns:p="http://schemas.openxmlformats.org/presentationml/2006/main">
  <p:tag name="KSO_WM_BEAUTIFY_FLAG" val=""/>
</p:tagLst>
</file>

<file path=ppt/tags/tag104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105.xml><?xml version="1.0" encoding="utf-8"?>
<p:tagLst xmlns:p="http://schemas.openxmlformats.org/presentationml/2006/main">
  <p:tag name="KSO_WM_BEAUTIFY_FLAG" val=""/>
</p:tagLst>
</file>

<file path=ppt/tags/tag106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107.xml><?xml version="1.0" encoding="utf-8"?>
<p:tagLst xmlns:p="http://schemas.openxmlformats.org/presentationml/2006/main">
  <p:tag name="KSO_WM_BEAUTIFY_FLAG" val=""/>
</p:tagLst>
</file>

<file path=ppt/tags/tag108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109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UNIT_PLACING_PICTURE_USER_VIEWPORT" val="{&quot;height&quot;:2231,&quot;width&quot;:7557}"/>
</p:tagLst>
</file>

<file path=ppt/tags/tag110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111.xml><?xml version="1.0" encoding="utf-8"?>
<p:tagLst xmlns:p="http://schemas.openxmlformats.org/presentationml/2006/main">
  <p:tag name="KSO_WM_BEAUTIFY_FLAG" val=""/>
</p:tagLst>
</file>

<file path=ppt/tags/tag112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113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114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115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16.xml><?xml version="1.0" encoding="utf-8"?>
<p:tagLst xmlns:p="http://schemas.openxmlformats.org/presentationml/2006/main">
  <p:tag name="KSO_WPP_MARK_KEY" val="da014bfb-f0bb-4f2f-9347-1c8d28486c1c"/>
  <p:tag name="COMMONDATA" val="eyJjb3VudCI6MjgsImhkaWQiOiJjOTE4MmVlZDQyMThkZGMwMDJmY2YwOWM0YThkOWE5NyIsInVzZXJDb3VudCI6MX0="/>
</p:tagLst>
</file>

<file path=ppt/tags/tag12.xml><?xml version="1.0" encoding="utf-8"?>
<p:tagLst xmlns:p="http://schemas.openxmlformats.org/presentationml/2006/main">
  <p:tag name="KSO_WM_UNIT_PLACING_PICTURE_USER_VIEWPORT" val="{&quot;height&quot;:5883,&quot;width&quot;:5861}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176"/>
  <p:tag name="KSO_WM_TEMPLATE_MASTER_TYPE" val="0"/>
  <p:tag name="KSO_WM_TEMPLATE_COLOR_TYPE" val="1"/>
  <p:tag name="KSO_WM_UNIT_SHOW_EDIT_AREA_INDICATION" val="1"/>
</p:tagLst>
</file>

<file path=ppt/tags/tag54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55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56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57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58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59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61.xml><?xml version="1.0" encoding="utf-8"?>
<p:tagLst xmlns:p="http://schemas.openxmlformats.org/presentationml/2006/main">
  <p:tag name="KSO_WM_BEAUTIFY_FLAG" val=""/>
</p:tagLst>
</file>

<file path=ppt/tags/tag62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63.xml><?xml version="1.0" encoding="utf-8"?>
<p:tagLst xmlns:p="http://schemas.openxmlformats.org/presentationml/2006/main">
  <p:tag name="KSO_WM_BEAUTIFY_FLAG" val=""/>
</p:tagLst>
</file>

<file path=ppt/tags/tag64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65.xml><?xml version="1.0" encoding="utf-8"?>
<p:tagLst xmlns:p="http://schemas.openxmlformats.org/presentationml/2006/main">
  <p:tag name="KSO_WM_BEAUTIFY_FLAG" val=""/>
</p:tagLst>
</file>

<file path=ppt/tags/tag66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67.xml><?xml version="1.0" encoding="utf-8"?>
<p:tagLst xmlns:p="http://schemas.openxmlformats.org/presentationml/2006/main">
  <p:tag name="KSO_WM_BEAUTIFY_FLAG" val=""/>
</p:tagLst>
</file>

<file path=ppt/tags/tag68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69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71.xml><?xml version="1.0" encoding="utf-8"?>
<p:tagLst xmlns:p="http://schemas.openxmlformats.org/presentationml/2006/main">
  <p:tag name="KSO_WM_BEAUTIFY_FLAG" val=""/>
</p:tagLst>
</file>

<file path=ppt/tags/tag72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73.xml><?xml version="1.0" encoding="utf-8"?>
<p:tagLst xmlns:p="http://schemas.openxmlformats.org/presentationml/2006/main">
  <p:tag name="KSO_WM_BEAUTIFY_FLAG" val=""/>
</p:tagLst>
</file>

<file path=ppt/tags/tag74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75.xml><?xml version="1.0" encoding="utf-8"?>
<p:tagLst xmlns:p="http://schemas.openxmlformats.org/presentationml/2006/main">
  <p:tag name="KSO_WM_BEAUTIFY_FLAG" val=""/>
</p:tagLst>
</file>

<file path=ppt/tags/tag76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77.xml><?xml version="1.0" encoding="utf-8"?>
<p:tagLst xmlns:p="http://schemas.openxmlformats.org/presentationml/2006/main">
  <p:tag name="KSO_WM_BEAUTIFY_FLAG" val=""/>
</p:tagLst>
</file>

<file path=ppt/tags/tag78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79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81.xml><?xml version="1.0" encoding="utf-8"?>
<p:tagLst xmlns:p="http://schemas.openxmlformats.org/presentationml/2006/main">
  <p:tag name="KSO_WM_BEAUTIFY_FLAG" val=""/>
</p:tagLst>
</file>

<file path=ppt/tags/tag82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83.xml><?xml version="1.0" encoding="utf-8"?>
<p:tagLst xmlns:p="http://schemas.openxmlformats.org/presentationml/2006/main">
  <p:tag name="KSO_WM_BEAUTIFY_FLAG" val=""/>
</p:tagLst>
</file>

<file path=ppt/tags/tag84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85.xml><?xml version="1.0" encoding="utf-8"?>
<p:tagLst xmlns:p="http://schemas.openxmlformats.org/presentationml/2006/main">
  <p:tag name="KSO_WM_BEAUTIFY_FLAG" val=""/>
</p:tagLst>
</file>

<file path=ppt/tags/tag86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87.xml><?xml version="1.0" encoding="utf-8"?>
<p:tagLst xmlns:p="http://schemas.openxmlformats.org/presentationml/2006/main">
  <p:tag name="KSO_WM_BEAUTIFY_FLAG" val=""/>
</p:tagLst>
</file>

<file path=ppt/tags/tag88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89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91.xml><?xml version="1.0" encoding="utf-8"?>
<p:tagLst xmlns:p="http://schemas.openxmlformats.org/presentationml/2006/main">
  <p:tag name="KSO_WM_BEAUTIFY_FLAG" val=""/>
</p:tagLst>
</file>

<file path=ppt/tags/tag92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93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94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95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96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97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98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9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思源黑体 CN Medium"/>
        <a:cs typeface=""/>
      </a:majorFont>
      <a:minorFont>
        <a:latin typeface="Arial"/>
        <a:ea typeface="思源黑体 CN Mediu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思源黑体 CN Medium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思源黑体 CN Medium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思源黑体 CN Medium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思源黑体 CN Medium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887</Words>
  <Application>WPS 演示</Application>
  <PresentationFormat>宽屏</PresentationFormat>
  <Paragraphs>114</Paragraphs>
  <Slides>38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38</vt:i4>
      </vt:variant>
    </vt:vector>
  </HeadingPairs>
  <TitlesOfParts>
    <vt:vector size="48" baseType="lpstr">
      <vt:lpstr>Arial</vt:lpstr>
      <vt:lpstr>宋体</vt:lpstr>
      <vt:lpstr>Wingdings</vt:lpstr>
      <vt:lpstr>思源黑体 CN Medium</vt:lpstr>
      <vt:lpstr>Wingdings</vt:lpstr>
      <vt:lpstr>思源黑体 CN Bold</vt:lpstr>
      <vt:lpstr>微软雅黑</vt:lpstr>
      <vt:lpstr>Arial Unicode MS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宁宁漆</cp:lastModifiedBy>
  <cp:revision>231</cp:revision>
  <dcterms:created xsi:type="dcterms:W3CDTF">2019-06-19T02:08:00Z</dcterms:created>
  <dcterms:modified xsi:type="dcterms:W3CDTF">2023-06-14T09:10:00Z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2052-11.1.0.14309</vt:lpwstr>
  </property>
  <property fmtid="{D5CDD505-2E9C-101B-9397-08002B2CF9AE}" pid="3" name="ICV">
    <vt:lpwstr>99B1A83B1D484D01997A626BDF8F0546_13</vt:lpwstr>
  </property>
  <property fmtid="{D5CDD505-2E9C-101B-9397-08002B2CF9AE}" pid="4" name="KSOTemplateUUID">
    <vt:lpwstr>v1.0_mb_Zfpo6d2sMsdyXULXfozY4g==</vt:lpwstr>
  </property>
</Properties>
</file>